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theme/theme10.xml" ContentType="application/vnd.openxmlformats-officedocument.theme+xml"/>
  <Override PartName="/ppt/slideLayouts/slideLayout14.xml" ContentType="application/vnd.openxmlformats-officedocument.presentationml.slideLayout+xml"/>
  <Override PartName="/ppt/theme/theme11.xml" ContentType="application/vnd.openxmlformats-officedocument.theme+xml"/>
  <Override PartName="/ppt/slideLayouts/slideLayout15.xml" ContentType="application/vnd.openxmlformats-officedocument.presentationml.slideLayout+xml"/>
  <Override PartName="/ppt/theme/theme12.xml" ContentType="application/vnd.openxmlformats-officedocument.theme+xml"/>
  <Override PartName="/ppt/slideLayouts/slideLayout16.xml" ContentType="application/vnd.openxmlformats-officedocument.presentationml.slideLayout+xml"/>
  <Override PartName="/ppt/theme/theme13.xml" ContentType="application/vnd.openxmlformats-officedocument.theme+xml"/>
  <Override PartName="/ppt/slideLayouts/slideLayout1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 id="2147483667" r:id="rId3"/>
    <p:sldMasterId id="2147483668" r:id="rId4"/>
    <p:sldMasterId id="2147483669" r:id="rId5"/>
    <p:sldMasterId id="2147483670" r:id="rId6"/>
    <p:sldMasterId id="2147483671" r:id="rId7"/>
    <p:sldMasterId id="2147483672" r:id="rId8"/>
    <p:sldMasterId id="2147483673" r:id="rId9"/>
    <p:sldMasterId id="2147483674" r:id="rId10"/>
    <p:sldMasterId id="2147483675" r:id="rId11"/>
    <p:sldMasterId id="2147483676" r:id="rId12"/>
    <p:sldMasterId id="2147483677" r:id="rId13"/>
    <p:sldMasterId id="2147483678" r:id="rId14"/>
  </p:sldMasterIdLst>
  <p:notesMasterIdLst>
    <p:notesMasterId r:id="rId16"/>
  </p:notesMasterIdLst>
  <p:sldIdLst>
    <p:sldId id="256" r:id="rId15"/>
  </p:sldIdLst>
  <p:sldSz cx="43891200" cy="32918400"/>
  <p:notesSz cx="6858000" cy="9144000"/>
  <p:embeddedFontLst>
    <p:embeddedFont>
      <p:font typeface="Century Gothic" panose="020B0502020202020204" pitchFamily="34" charset="0"/>
      <p:regular r:id="rId17"/>
      <p:bold r:id="rId18"/>
      <p:italic r:id="rId19"/>
      <p:boldItalic r:id="rId20"/>
    </p:embeddedFont>
    <p:embeddedFont>
      <p:font typeface="Garamond" panose="02020404030301010803" pitchFamily="18" charset="0"/>
      <p:regular r:id="rId21"/>
      <p:bold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 d="100"/>
          <a:sy n="20" d="100"/>
        </p:scale>
        <p:origin x="106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font" Target="fonts/font7.fntdata"/><Relationship Id="rId10" Type="http://schemas.openxmlformats.org/officeDocument/2006/relationships/slideMaster" Target="slideMasters/slideMaster10.xml"/><Relationship Id="rId19"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Shape 4"/>
          <p:cNvSpPr txBox="1">
            <a:spLocks noGrp="1"/>
          </p:cNvSpPr>
          <p:nvPr>
            <p:ph type="dt" idx="10"/>
          </p:nvPr>
        </p:nvSpPr>
        <p:spPr>
          <a:xfrm>
            <a:off x="3884612" y="0"/>
            <a:ext cx="2971799" cy="458786"/>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Shape 5"/>
          <p:cNvSpPr>
            <a:spLocks noGrp="1" noRot="1" noChangeAspect="1"/>
          </p:cNvSpPr>
          <p:nvPr>
            <p:ph type="sldImg" idx="3"/>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5211"/>
            <a:ext cx="2971799" cy="45878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Shape 8"/>
          <p:cNvSpPr txBox="1">
            <a:spLocks noGrp="1"/>
          </p:cNvSpPr>
          <p:nvPr>
            <p:ph type="sldNum" idx="12"/>
          </p:nvPr>
        </p:nvSpPr>
        <p:spPr>
          <a:xfrm>
            <a:off x="3884612" y="8685211"/>
            <a:ext cx="2971799" cy="458786"/>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lang="en-US"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281139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20" name="Shape 52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
        <p:nvSpPr>
          <p:cNvPr id="521" name="Shape 521"/>
          <p:cNvSpPr txBox="1"/>
          <p:nvPr/>
        </p:nvSpPr>
        <p:spPr>
          <a:xfrm>
            <a:off x="3884612" y="8685211"/>
            <a:ext cx="2971799" cy="458786"/>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a:t>
            </a:fld>
            <a:endParaRPr lang="en-US" sz="1200" b="0" i="0" u="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4713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
        <p:cNvGrpSpPr/>
        <p:nvPr/>
      </p:nvGrpSpPr>
      <p:grpSpPr>
        <a:xfrm>
          <a:off x="0" y="0"/>
          <a:ext cx="0" cy="0"/>
          <a:chOff x="0" y="0"/>
          <a:chExt cx="0" cy="0"/>
        </a:xfrm>
      </p:grpSpPr>
      <p:sp>
        <p:nvSpPr>
          <p:cNvPr id="38" name="Shape 38"/>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9" name="Shape 39"/>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0" name="Shape 40"/>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158917" y="23814979"/>
            <a:ext cx="30825619" cy="2720341"/>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152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60" name="Shape 260"/>
          <p:cNvSpPr>
            <a:spLocks noGrp="1"/>
          </p:cNvSpPr>
          <p:nvPr>
            <p:ph type="pic" idx="2"/>
          </p:nvPr>
        </p:nvSpPr>
        <p:spPr>
          <a:xfrm>
            <a:off x="4158917" y="3291839"/>
            <a:ext cx="30825619" cy="16459200"/>
          </a:xfrm>
          <a:prstGeom prst="roundRect">
            <a:avLst>
              <a:gd name="adj" fmla="val 1858"/>
            </a:avLst>
          </a:prstGeom>
          <a:noFill/>
          <a:ln>
            <a:noFill/>
          </a:ln>
          <a:effectLst>
            <a:outerShdw blurRad="50799" dist="50800" dir="5400000" algn="tl" rotWithShape="0">
              <a:srgbClr val="000000">
                <a:alpha val="42745"/>
              </a:srgbClr>
            </a:outerShdw>
          </a:effectLst>
        </p:spPr>
        <p:txBody>
          <a:bodyPr lIns="91425" tIns="91425" rIns="91425" bIns="91425" anchor="t" anchorCtr="0"/>
          <a:lstStyle>
            <a:lvl1pPr marL="0" marR="0" lvl="0" indent="0" algn="ctr"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9pPr>
          </a:lstStyle>
          <a:p>
            <a:endParaRPr/>
          </a:p>
        </p:txBody>
      </p:sp>
      <p:sp>
        <p:nvSpPr>
          <p:cNvPr id="261" name="Shape 261"/>
          <p:cNvSpPr txBox="1">
            <a:spLocks noGrp="1"/>
          </p:cNvSpPr>
          <p:nvPr>
            <p:ph type="body" idx="1"/>
          </p:nvPr>
        </p:nvSpPr>
        <p:spPr>
          <a:xfrm>
            <a:off x="4158912" y="26535321"/>
            <a:ext cx="30825619" cy="2369818"/>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576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262" name="Shape 262"/>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63" name="Shape 263"/>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64" name="Shape 264"/>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158914" y="4450080"/>
            <a:ext cx="30825625" cy="8125056"/>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728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95" name="Shape 295"/>
          <p:cNvSpPr txBox="1">
            <a:spLocks noGrp="1"/>
          </p:cNvSpPr>
          <p:nvPr>
            <p:ph type="body" idx="1"/>
          </p:nvPr>
        </p:nvSpPr>
        <p:spPr>
          <a:xfrm>
            <a:off x="4158914" y="16742512"/>
            <a:ext cx="30825625" cy="12176914"/>
          </a:xfrm>
          <a:prstGeom prst="rect">
            <a:avLst/>
          </a:prstGeom>
          <a:noFill/>
          <a:ln>
            <a:noFill/>
          </a:ln>
        </p:spPr>
        <p:txBody>
          <a:bodyPr lIns="91425" tIns="91425" rIns="91425" bIns="91425" anchor="ctr" anchorCtr="0"/>
          <a:lstStyle>
            <a:lvl1pPr marL="0" marR="0" lvl="0" indent="0" algn="l" rtl="0">
              <a:spcBef>
                <a:spcPts val="4800"/>
              </a:spcBef>
              <a:spcAft>
                <a:spcPts val="0"/>
              </a:spcAft>
              <a:buClr>
                <a:schemeClr val="accent1"/>
              </a:buClr>
              <a:buFont typeface="Noto Sans Symbols"/>
              <a:buNone/>
              <a:defRPr sz="864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296" name="Shape 296"/>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97" name="Shape 297"/>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98" name="Shape 298"/>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5414689" y="4450078"/>
            <a:ext cx="29569848" cy="1383445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728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330" name="Shape 330"/>
          <p:cNvSpPr txBox="1">
            <a:spLocks noGrp="1"/>
          </p:cNvSpPr>
          <p:nvPr>
            <p:ph type="body" idx="1"/>
          </p:nvPr>
        </p:nvSpPr>
        <p:spPr>
          <a:xfrm>
            <a:off x="6658936" y="18284537"/>
            <a:ext cx="27101486" cy="1598942"/>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6719" b="0" i="0" u="none" strike="noStrike" cap="small">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331" name="Shape 331"/>
          <p:cNvSpPr txBox="1">
            <a:spLocks noGrp="1"/>
          </p:cNvSpPr>
          <p:nvPr>
            <p:ph type="body" idx="2"/>
          </p:nvPr>
        </p:nvSpPr>
        <p:spPr>
          <a:xfrm>
            <a:off x="4158914" y="24003918"/>
            <a:ext cx="30449629" cy="4850970"/>
          </a:xfrm>
          <a:prstGeom prst="rect">
            <a:avLst/>
          </a:prstGeom>
          <a:noFill/>
          <a:ln>
            <a:noFill/>
          </a:ln>
        </p:spPr>
        <p:txBody>
          <a:bodyPr lIns="91425" tIns="91425" rIns="91425" bIns="91425" anchor="ctr" anchorCtr="0"/>
          <a:lstStyle>
            <a:lvl1pPr marL="0" marR="0" lvl="0" indent="0" algn="l" rtl="0">
              <a:spcBef>
                <a:spcPts val="4800"/>
              </a:spcBef>
              <a:spcAft>
                <a:spcPts val="0"/>
              </a:spcAft>
              <a:buClr>
                <a:schemeClr val="accent1"/>
              </a:buClr>
              <a:buFont typeface="Noto Sans Symbols"/>
              <a:buNone/>
              <a:defRPr sz="864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332" name="Shape 332"/>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33" name="Shape 333"/>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34" name="Shape 334"/>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4158914" y="9875520"/>
            <a:ext cx="30825625" cy="1005839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92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364" name="Shape 364"/>
          <p:cNvSpPr txBox="1">
            <a:spLocks noGrp="1"/>
          </p:cNvSpPr>
          <p:nvPr>
            <p:ph type="body" idx="1"/>
          </p:nvPr>
        </p:nvSpPr>
        <p:spPr>
          <a:xfrm>
            <a:off x="4158917" y="24119560"/>
            <a:ext cx="30825619" cy="4775477"/>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960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8640" b="0" i="0" u="none" strike="noStrike" cap="none">
                <a:solidFill>
                  <a:srgbClr val="888888"/>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7680" b="0" i="0" u="none" strike="noStrike" cap="none">
                <a:solidFill>
                  <a:srgbClr val="888888"/>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9pPr>
          </a:lstStyle>
          <a:p>
            <a:endParaRPr/>
          </a:p>
        </p:txBody>
      </p:sp>
      <p:sp>
        <p:nvSpPr>
          <p:cNvPr id="365" name="Shape 365"/>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66" name="Shape 366"/>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67" name="Shape 367"/>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Column">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158914" y="4450080"/>
            <a:ext cx="30833247" cy="3407347"/>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6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399" name="Shape 399"/>
          <p:cNvSpPr txBox="1">
            <a:spLocks noGrp="1"/>
          </p:cNvSpPr>
          <p:nvPr>
            <p:ph type="body" idx="1"/>
          </p:nvPr>
        </p:nvSpPr>
        <p:spPr>
          <a:xfrm>
            <a:off x="4158912" y="11948160"/>
            <a:ext cx="11104474" cy="3158218"/>
          </a:xfrm>
          <a:prstGeom prst="rect">
            <a:avLst/>
          </a:prstGeom>
          <a:noFill/>
          <a:ln>
            <a:noFill/>
          </a:ln>
        </p:spPr>
        <p:txBody>
          <a:bodyPr lIns="91425" tIns="91425" rIns="91425" bIns="91425" anchor="b" anchorCtr="0"/>
          <a:lstStyle>
            <a:lvl1pPr marL="0" marR="0" lvl="0" indent="0" algn="l" rtl="0">
              <a:spcBef>
                <a:spcPts val="4800"/>
              </a:spcBef>
              <a:spcAft>
                <a:spcPts val="0"/>
              </a:spcAft>
              <a:buClr>
                <a:schemeClr val="accent1"/>
              </a:buClr>
              <a:buFont typeface="Noto Sans Symbols"/>
              <a:buNone/>
              <a:defRPr sz="960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9600" b="1"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8640" b="1"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9pPr>
          </a:lstStyle>
          <a:p>
            <a:endParaRPr/>
          </a:p>
        </p:txBody>
      </p:sp>
      <p:sp>
        <p:nvSpPr>
          <p:cNvPr id="400" name="Shape 400"/>
          <p:cNvSpPr txBox="1">
            <a:spLocks noGrp="1"/>
          </p:cNvSpPr>
          <p:nvPr>
            <p:ph type="body" idx="2"/>
          </p:nvPr>
        </p:nvSpPr>
        <p:spPr>
          <a:xfrm>
            <a:off x="4158912" y="15106387"/>
            <a:ext cx="11104474" cy="13864156"/>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401" name="Shape 401"/>
          <p:cNvSpPr txBox="1">
            <a:spLocks noGrp="1"/>
          </p:cNvSpPr>
          <p:nvPr>
            <p:ph type="body" idx="3"/>
          </p:nvPr>
        </p:nvSpPr>
        <p:spPr>
          <a:xfrm>
            <a:off x="16346946" y="11948160"/>
            <a:ext cx="11130806" cy="3158218"/>
          </a:xfrm>
          <a:prstGeom prst="rect">
            <a:avLst/>
          </a:prstGeom>
          <a:noFill/>
          <a:ln>
            <a:noFill/>
          </a:ln>
        </p:spPr>
        <p:txBody>
          <a:bodyPr lIns="91425" tIns="91425" rIns="91425" bIns="91425" anchor="b" anchorCtr="0"/>
          <a:lstStyle>
            <a:lvl1pPr marL="0" marR="0" lvl="0" indent="0" algn="l" rtl="0">
              <a:spcBef>
                <a:spcPts val="4800"/>
              </a:spcBef>
              <a:spcAft>
                <a:spcPts val="0"/>
              </a:spcAft>
              <a:buClr>
                <a:schemeClr val="accent1"/>
              </a:buClr>
              <a:buFont typeface="Noto Sans Symbols"/>
              <a:buNone/>
              <a:defRPr sz="960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9600" b="1"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8640" b="1"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9pPr>
          </a:lstStyle>
          <a:p>
            <a:endParaRPr/>
          </a:p>
        </p:txBody>
      </p:sp>
      <p:sp>
        <p:nvSpPr>
          <p:cNvPr id="402" name="Shape 402"/>
          <p:cNvSpPr txBox="1">
            <a:spLocks noGrp="1"/>
          </p:cNvSpPr>
          <p:nvPr>
            <p:ph type="body" idx="4"/>
          </p:nvPr>
        </p:nvSpPr>
        <p:spPr>
          <a:xfrm>
            <a:off x="16360660" y="15106387"/>
            <a:ext cx="11130806" cy="13864156"/>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403" name="Shape 403"/>
          <p:cNvSpPr txBox="1">
            <a:spLocks noGrp="1"/>
          </p:cNvSpPr>
          <p:nvPr>
            <p:ph type="body" idx="5"/>
          </p:nvPr>
        </p:nvSpPr>
        <p:spPr>
          <a:xfrm>
            <a:off x="28601481" y="11948160"/>
            <a:ext cx="11130806" cy="3158218"/>
          </a:xfrm>
          <a:prstGeom prst="rect">
            <a:avLst/>
          </a:prstGeom>
          <a:noFill/>
          <a:ln>
            <a:noFill/>
          </a:ln>
        </p:spPr>
        <p:txBody>
          <a:bodyPr lIns="91425" tIns="91425" rIns="91425" bIns="91425" anchor="b" anchorCtr="0"/>
          <a:lstStyle>
            <a:lvl1pPr marL="0" marR="0" lvl="0" indent="0" algn="l" rtl="0">
              <a:spcBef>
                <a:spcPts val="4800"/>
              </a:spcBef>
              <a:spcAft>
                <a:spcPts val="0"/>
              </a:spcAft>
              <a:buClr>
                <a:schemeClr val="accent1"/>
              </a:buClr>
              <a:buFont typeface="Noto Sans Symbols"/>
              <a:buNone/>
              <a:defRPr sz="960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9600" b="1"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8640" b="1"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9pPr>
          </a:lstStyle>
          <a:p>
            <a:endParaRPr/>
          </a:p>
        </p:txBody>
      </p:sp>
      <p:sp>
        <p:nvSpPr>
          <p:cNvPr id="404" name="Shape 404"/>
          <p:cNvSpPr txBox="1">
            <a:spLocks noGrp="1"/>
          </p:cNvSpPr>
          <p:nvPr>
            <p:ph type="body" idx="6"/>
          </p:nvPr>
        </p:nvSpPr>
        <p:spPr>
          <a:xfrm>
            <a:off x="28612490" y="15106387"/>
            <a:ext cx="11119799" cy="13864156"/>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405" name="Shape 405"/>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06" name="Shape 406"/>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07" name="Shape 407"/>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4158912" y="4450080"/>
            <a:ext cx="30457248" cy="3407347"/>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6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439" name="Shape 439"/>
          <p:cNvSpPr txBox="1">
            <a:spLocks noGrp="1"/>
          </p:cNvSpPr>
          <p:nvPr>
            <p:ph type="body" idx="1"/>
          </p:nvPr>
        </p:nvSpPr>
        <p:spPr>
          <a:xfrm>
            <a:off x="4158912" y="20062060"/>
            <a:ext cx="11104474" cy="3158218"/>
          </a:xfrm>
          <a:prstGeom prst="rect">
            <a:avLst/>
          </a:prstGeom>
          <a:noFill/>
          <a:ln>
            <a:noFill/>
          </a:ln>
        </p:spPr>
        <p:txBody>
          <a:bodyPr lIns="91425" tIns="91425" rIns="91425" bIns="91425" anchor="b" anchorCtr="0"/>
          <a:lstStyle>
            <a:lvl1pPr marL="0" marR="0" lvl="0" indent="0" algn="l" rtl="0">
              <a:spcBef>
                <a:spcPts val="4800"/>
              </a:spcBef>
              <a:spcAft>
                <a:spcPts val="0"/>
              </a:spcAft>
              <a:buClr>
                <a:schemeClr val="accent1"/>
              </a:buClr>
              <a:buFont typeface="Noto Sans Symbols"/>
              <a:buNone/>
              <a:defRPr sz="960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9600" b="1"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8640" b="1"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9pPr>
          </a:lstStyle>
          <a:p>
            <a:endParaRPr/>
          </a:p>
        </p:txBody>
      </p:sp>
      <p:sp>
        <p:nvSpPr>
          <p:cNvPr id="440" name="Shape 440"/>
          <p:cNvSpPr>
            <a:spLocks noGrp="1"/>
          </p:cNvSpPr>
          <p:nvPr>
            <p:ph type="pic" idx="2"/>
          </p:nvPr>
        </p:nvSpPr>
        <p:spPr>
          <a:xfrm>
            <a:off x="4891464" y="11948160"/>
            <a:ext cx="9672690" cy="6947241"/>
          </a:xfrm>
          <a:prstGeom prst="roundRect">
            <a:avLst>
              <a:gd name="adj" fmla="val 1858"/>
            </a:avLst>
          </a:prstGeom>
          <a:noFill/>
          <a:ln>
            <a:noFill/>
          </a:ln>
          <a:effectLst>
            <a:outerShdw blurRad="50799" dist="50800" dir="5400000" algn="tl" rotWithShape="0">
              <a:srgbClr val="000000">
                <a:alpha val="42745"/>
              </a:srgbClr>
            </a:outerShdw>
          </a:effectLst>
        </p:spPr>
        <p:txBody>
          <a:bodyPr lIns="91425" tIns="91425" rIns="91425" bIns="91425" anchor="t" anchorCtr="0"/>
          <a:lstStyle>
            <a:lvl1pPr marL="0" marR="0" lvl="0" indent="0" algn="ctr"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9pPr>
          </a:lstStyle>
          <a:p>
            <a:endParaRPr/>
          </a:p>
        </p:txBody>
      </p:sp>
      <p:sp>
        <p:nvSpPr>
          <p:cNvPr id="441" name="Shape 441"/>
          <p:cNvSpPr txBox="1">
            <a:spLocks noGrp="1"/>
          </p:cNvSpPr>
          <p:nvPr>
            <p:ph type="body" idx="3"/>
          </p:nvPr>
        </p:nvSpPr>
        <p:spPr>
          <a:xfrm>
            <a:off x="4158907" y="23220281"/>
            <a:ext cx="11104474" cy="5699140"/>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442" name="Shape 442"/>
          <p:cNvSpPr txBox="1">
            <a:spLocks noGrp="1"/>
          </p:cNvSpPr>
          <p:nvPr>
            <p:ph type="body" idx="4"/>
          </p:nvPr>
        </p:nvSpPr>
        <p:spPr>
          <a:xfrm>
            <a:off x="16373400" y="20062056"/>
            <a:ext cx="11130806" cy="3158218"/>
          </a:xfrm>
          <a:prstGeom prst="rect">
            <a:avLst/>
          </a:prstGeom>
          <a:noFill/>
          <a:ln>
            <a:noFill/>
          </a:ln>
        </p:spPr>
        <p:txBody>
          <a:bodyPr lIns="91425" tIns="91425" rIns="91425" bIns="91425" anchor="b" anchorCtr="0"/>
          <a:lstStyle>
            <a:lvl1pPr marL="0" marR="0" lvl="0" indent="0" algn="l" rtl="0">
              <a:spcBef>
                <a:spcPts val="4800"/>
              </a:spcBef>
              <a:spcAft>
                <a:spcPts val="0"/>
              </a:spcAft>
              <a:buClr>
                <a:schemeClr val="accent1"/>
              </a:buClr>
              <a:buFont typeface="Noto Sans Symbols"/>
              <a:buNone/>
              <a:defRPr sz="960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9600" b="1"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8640" b="1"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9pPr>
          </a:lstStyle>
          <a:p>
            <a:endParaRPr/>
          </a:p>
        </p:txBody>
      </p:sp>
      <p:sp>
        <p:nvSpPr>
          <p:cNvPr id="443" name="Shape 443"/>
          <p:cNvSpPr>
            <a:spLocks noGrp="1"/>
          </p:cNvSpPr>
          <p:nvPr>
            <p:ph type="pic" idx="5"/>
          </p:nvPr>
        </p:nvSpPr>
        <p:spPr>
          <a:xfrm>
            <a:off x="17055306" y="11948160"/>
            <a:ext cx="9672690" cy="6947241"/>
          </a:xfrm>
          <a:prstGeom prst="roundRect">
            <a:avLst>
              <a:gd name="adj" fmla="val 1858"/>
            </a:avLst>
          </a:prstGeom>
          <a:noFill/>
          <a:ln>
            <a:noFill/>
          </a:ln>
          <a:effectLst>
            <a:outerShdw blurRad="50799" dist="50800" dir="5400000" algn="tl" rotWithShape="0">
              <a:srgbClr val="000000">
                <a:alpha val="42745"/>
              </a:srgbClr>
            </a:outerShdw>
          </a:effectLst>
        </p:spPr>
        <p:txBody>
          <a:bodyPr lIns="91425" tIns="91425" rIns="91425" bIns="91425" anchor="t" anchorCtr="0"/>
          <a:lstStyle>
            <a:lvl1pPr marL="0" marR="0" lvl="0" indent="0" algn="ctr"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9pPr>
          </a:lstStyle>
          <a:p>
            <a:endParaRPr/>
          </a:p>
        </p:txBody>
      </p:sp>
      <p:sp>
        <p:nvSpPr>
          <p:cNvPr id="444" name="Shape 444"/>
          <p:cNvSpPr txBox="1">
            <a:spLocks noGrp="1"/>
          </p:cNvSpPr>
          <p:nvPr>
            <p:ph type="body" idx="6"/>
          </p:nvPr>
        </p:nvSpPr>
        <p:spPr>
          <a:xfrm>
            <a:off x="16373400" y="23271401"/>
            <a:ext cx="11130806" cy="5699140"/>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445" name="Shape 445"/>
          <p:cNvSpPr txBox="1">
            <a:spLocks noGrp="1"/>
          </p:cNvSpPr>
          <p:nvPr>
            <p:ph type="body" idx="7"/>
          </p:nvPr>
        </p:nvSpPr>
        <p:spPr>
          <a:xfrm>
            <a:off x="28601481" y="20062060"/>
            <a:ext cx="11130806" cy="3158218"/>
          </a:xfrm>
          <a:prstGeom prst="rect">
            <a:avLst/>
          </a:prstGeom>
          <a:noFill/>
          <a:ln>
            <a:noFill/>
          </a:ln>
        </p:spPr>
        <p:txBody>
          <a:bodyPr lIns="91425" tIns="91425" rIns="91425" bIns="91425" anchor="b" anchorCtr="0"/>
          <a:lstStyle>
            <a:lvl1pPr marL="0" marR="0" lvl="0" indent="0" algn="l" rtl="0">
              <a:spcBef>
                <a:spcPts val="4800"/>
              </a:spcBef>
              <a:spcAft>
                <a:spcPts val="0"/>
              </a:spcAft>
              <a:buClr>
                <a:schemeClr val="accent1"/>
              </a:buClr>
              <a:buFont typeface="Noto Sans Symbols"/>
              <a:buNone/>
              <a:defRPr sz="960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9600" b="1"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8640" b="1"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9pPr>
          </a:lstStyle>
          <a:p>
            <a:endParaRPr/>
          </a:p>
        </p:txBody>
      </p:sp>
      <p:sp>
        <p:nvSpPr>
          <p:cNvPr id="446" name="Shape 446"/>
          <p:cNvSpPr>
            <a:spLocks noGrp="1"/>
          </p:cNvSpPr>
          <p:nvPr>
            <p:ph type="pic" idx="8"/>
          </p:nvPr>
        </p:nvSpPr>
        <p:spPr>
          <a:xfrm>
            <a:off x="29321478" y="11948160"/>
            <a:ext cx="9672690" cy="6947241"/>
          </a:xfrm>
          <a:prstGeom prst="roundRect">
            <a:avLst>
              <a:gd name="adj" fmla="val 1858"/>
            </a:avLst>
          </a:prstGeom>
          <a:noFill/>
          <a:ln>
            <a:noFill/>
          </a:ln>
          <a:effectLst>
            <a:outerShdw blurRad="50799" dist="50800" dir="5400000" algn="tl" rotWithShape="0">
              <a:srgbClr val="000000">
                <a:alpha val="42745"/>
              </a:srgbClr>
            </a:outerShdw>
          </a:effectLst>
        </p:spPr>
        <p:txBody>
          <a:bodyPr lIns="91425" tIns="91425" rIns="91425" bIns="91425" anchor="t" anchorCtr="0"/>
          <a:lstStyle>
            <a:lvl1pPr marL="0" marR="0" lvl="0" indent="0" algn="ctr"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9pPr>
          </a:lstStyle>
          <a:p>
            <a:endParaRPr/>
          </a:p>
        </p:txBody>
      </p:sp>
      <p:sp>
        <p:nvSpPr>
          <p:cNvPr id="447" name="Shape 447"/>
          <p:cNvSpPr txBox="1">
            <a:spLocks noGrp="1"/>
          </p:cNvSpPr>
          <p:nvPr>
            <p:ph type="body" idx="9"/>
          </p:nvPr>
        </p:nvSpPr>
        <p:spPr>
          <a:xfrm>
            <a:off x="28601481" y="23220281"/>
            <a:ext cx="11130806" cy="5699140"/>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448" name="Shape 448"/>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49" name="Shape 449"/>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50" name="Shape 450"/>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480" name="Shape 480"/>
          <p:cNvSpPr txBox="1">
            <a:spLocks noGrp="1"/>
          </p:cNvSpPr>
          <p:nvPr>
            <p:ph type="body" idx="1"/>
          </p:nvPr>
        </p:nvSpPr>
        <p:spPr>
          <a:xfrm rot="5400000">
            <a:off x="10903743" y="5193506"/>
            <a:ext cx="16948150" cy="30456187"/>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481" name="Shape 481"/>
          <p:cNvSpPr txBox="1">
            <a:spLocks noGrp="1"/>
          </p:cNvSpPr>
          <p:nvPr>
            <p:ph type="dt" idx="10"/>
          </p:nvPr>
        </p:nvSpPr>
        <p:spPr>
          <a:xfrm>
            <a:off x="36582350" y="3066256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82" name="Shape 482"/>
          <p:cNvSpPr txBox="1">
            <a:spLocks noGrp="1"/>
          </p:cNvSpPr>
          <p:nvPr>
            <p:ph type="ftr" idx="11"/>
          </p:nvPr>
        </p:nvSpPr>
        <p:spPr>
          <a:xfrm>
            <a:off x="2478086" y="30662562"/>
            <a:ext cx="18526124"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83" name="Shape 483"/>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rot="5400000">
            <a:off x="21339290" y="15249802"/>
            <a:ext cx="21945605" cy="5344876"/>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514" name="Shape 514"/>
          <p:cNvSpPr txBox="1">
            <a:spLocks noGrp="1"/>
          </p:cNvSpPr>
          <p:nvPr>
            <p:ph type="body" idx="1"/>
          </p:nvPr>
        </p:nvSpPr>
        <p:spPr>
          <a:xfrm rot="5400000">
            <a:off x="3788185" y="7321594"/>
            <a:ext cx="21945605" cy="21201292"/>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515" name="Shape 515"/>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16" name="Shape 516"/>
          <p:cNvSpPr txBox="1">
            <a:spLocks noGrp="1"/>
          </p:cNvSpPr>
          <p:nvPr>
            <p:ph type="ftr" idx="11"/>
          </p:nvPr>
        </p:nvSpPr>
        <p:spPr>
          <a:xfrm>
            <a:off x="2584450"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17" name="Shape 517"/>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70" name="Shape 70"/>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1" name="Shape 71"/>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2" name="Shape 72"/>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75" name="Shape 75"/>
          <p:cNvSpPr txBox="1">
            <a:spLocks noGrp="1"/>
          </p:cNvSpPr>
          <p:nvPr>
            <p:ph type="body" idx="1"/>
          </p:nvPr>
        </p:nvSpPr>
        <p:spPr>
          <a:xfrm>
            <a:off x="4175605" y="11948160"/>
            <a:ext cx="17440810" cy="3644592"/>
          </a:xfrm>
          <a:prstGeom prst="rect">
            <a:avLst/>
          </a:prstGeom>
          <a:noFill/>
          <a:ln>
            <a:noFill/>
          </a:ln>
        </p:spPr>
        <p:txBody>
          <a:bodyPr lIns="91425" tIns="91425" rIns="91425" bIns="91425" anchor="b" anchorCtr="0"/>
          <a:lstStyle>
            <a:lvl1pPr marL="0" marR="0" lvl="0" indent="0" algn="l" rtl="0">
              <a:spcBef>
                <a:spcPts val="4800"/>
              </a:spcBef>
              <a:spcAft>
                <a:spcPts val="0"/>
              </a:spcAft>
              <a:buClr>
                <a:schemeClr val="accent1"/>
              </a:buClr>
              <a:buFont typeface="Noto Sans Symbols"/>
              <a:buNone/>
              <a:defRPr sz="1152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9600" b="1"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8640" b="1"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9pPr>
          </a:lstStyle>
          <a:p>
            <a:endParaRPr/>
          </a:p>
        </p:txBody>
      </p:sp>
      <p:sp>
        <p:nvSpPr>
          <p:cNvPr id="76" name="Shape 76"/>
          <p:cNvSpPr txBox="1">
            <a:spLocks noGrp="1"/>
          </p:cNvSpPr>
          <p:nvPr>
            <p:ph type="body" idx="2"/>
          </p:nvPr>
        </p:nvSpPr>
        <p:spPr>
          <a:xfrm>
            <a:off x="4158912" y="15592754"/>
            <a:ext cx="17457504" cy="13302293"/>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77" name="Shape 77"/>
          <p:cNvSpPr txBox="1">
            <a:spLocks noGrp="1"/>
          </p:cNvSpPr>
          <p:nvPr>
            <p:ph type="body" idx="3"/>
          </p:nvPr>
        </p:nvSpPr>
        <p:spPr>
          <a:xfrm>
            <a:off x="22274790" y="11948161"/>
            <a:ext cx="17457498" cy="3631847"/>
          </a:xfrm>
          <a:prstGeom prst="rect">
            <a:avLst/>
          </a:prstGeom>
          <a:noFill/>
          <a:ln>
            <a:noFill/>
          </a:ln>
        </p:spPr>
        <p:txBody>
          <a:bodyPr lIns="91425" tIns="91425" rIns="91425" bIns="91425" anchor="b" anchorCtr="0"/>
          <a:lstStyle>
            <a:lvl1pPr marL="0" marR="0" lvl="0" indent="0" algn="l" rtl="0">
              <a:spcBef>
                <a:spcPts val="4800"/>
              </a:spcBef>
              <a:spcAft>
                <a:spcPts val="0"/>
              </a:spcAft>
              <a:buClr>
                <a:schemeClr val="accent1"/>
              </a:buClr>
              <a:buFont typeface="Noto Sans Symbols"/>
              <a:buNone/>
              <a:defRPr sz="1152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9600" b="1"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8640" b="1"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1"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1" i="0" u="none" strike="noStrike" cap="none">
                <a:solidFill>
                  <a:srgbClr val="3F3F3F"/>
                </a:solidFill>
                <a:latin typeface="Century Gothic"/>
                <a:ea typeface="Century Gothic"/>
                <a:cs typeface="Century Gothic"/>
                <a:sym typeface="Century Gothic"/>
              </a:defRPr>
            </a:lvl9pPr>
          </a:lstStyle>
          <a:p>
            <a:endParaRPr/>
          </a:p>
        </p:txBody>
      </p:sp>
      <p:sp>
        <p:nvSpPr>
          <p:cNvPr id="78" name="Shape 78"/>
          <p:cNvSpPr txBox="1">
            <a:spLocks noGrp="1"/>
          </p:cNvSpPr>
          <p:nvPr>
            <p:ph type="body" idx="4"/>
          </p:nvPr>
        </p:nvSpPr>
        <p:spPr>
          <a:xfrm>
            <a:off x="22274789" y="15580009"/>
            <a:ext cx="17457504" cy="13315042"/>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79" name="Shape 79"/>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0" name="Shape 80"/>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1" name="Shape 81"/>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84" name="Shape 84"/>
          <p:cNvSpPr txBox="1">
            <a:spLocks noGrp="1"/>
          </p:cNvSpPr>
          <p:nvPr>
            <p:ph type="body" idx="1"/>
          </p:nvPr>
        </p:nvSpPr>
        <p:spPr>
          <a:xfrm>
            <a:off x="4158912" y="11948163"/>
            <a:ext cx="17457504" cy="16946894"/>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85" name="Shape 85"/>
          <p:cNvSpPr txBox="1">
            <a:spLocks noGrp="1"/>
          </p:cNvSpPr>
          <p:nvPr>
            <p:ph type="body" idx="2"/>
          </p:nvPr>
        </p:nvSpPr>
        <p:spPr>
          <a:xfrm>
            <a:off x="22274789" y="11948174"/>
            <a:ext cx="17457504" cy="1694688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86" name="Shape 86"/>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7" name="Shape 87"/>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8" name="Shape 88"/>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156655" y="4450073"/>
            <a:ext cx="30449626" cy="340735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6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91" name="Shape 91"/>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92" name="Shape 92"/>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93" name="Shape 93"/>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94" name="Shape 94"/>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0"/>
        <p:cNvGrpSpPr/>
        <p:nvPr/>
      </p:nvGrpSpPr>
      <p:grpSpPr>
        <a:xfrm>
          <a:off x="0" y="0"/>
          <a:ext cx="0" cy="0"/>
          <a:chOff x="0" y="0"/>
          <a:chExt cx="0" cy="0"/>
        </a:xfrm>
      </p:grpSpPr>
      <p:sp>
        <p:nvSpPr>
          <p:cNvPr id="121" name="Shape 121"/>
          <p:cNvSpPr txBox="1">
            <a:spLocks noGrp="1"/>
          </p:cNvSpPr>
          <p:nvPr>
            <p:ph type="ctrTitle"/>
          </p:nvPr>
        </p:nvSpPr>
        <p:spPr>
          <a:xfrm>
            <a:off x="4158914" y="10687217"/>
            <a:ext cx="28404859" cy="1224420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304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22" name="Shape 122"/>
          <p:cNvSpPr txBox="1">
            <a:spLocks noGrp="1"/>
          </p:cNvSpPr>
          <p:nvPr>
            <p:ph type="subTitle" idx="1"/>
          </p:nvPr>
        </p:nvSpPr>
        <p:spPr>
          <a:xfrm>
            <a:off x="4158914" y="22931423"/>
            <a:ext cx="28404859" cy="4134816"/>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8600" b="0" i="0" u="none" strike="noStrike" cap="none">
                <a:solidFill>
                  <a:srgbClr val="EE52A4"/>
                </a:solidFill>
                <a:latin typeface="Century Gothic"/>
                <a:ea typeface="Century Gothic"/>
                <a:cs typeface="Century Gothic"/>
                <a:sym typeface="Century Gothic"/>
              </a:defRPr>
            </a:lvl1pPr>
            <a:lvl2pPr marL="2194560" marR="0" lvl="1" indent="-10160" algn="ctr" rtl="0">
              <a:spcBef>
                <a:spcPts val="4800"/>
              </a:spcBef>
              <a:spcAft>
                <a:spcPts val="0"/>
              </a:spcAft>
              <a:buClr>
                <a:schemeClr val="accent1"/>
              </a:buClr>
              <a:buFont typeface="Noto Sans Symbols"/>
              <a:buNone/>
              <a:defRPr sz="7600" b="0" i="0" u="none" strike="noStrike" cap="none">
                <a:solidFill>
                  <a:srgbClr val="888888"/>
                </a:solidFill>
                <a:latin typeface="Century Gothic"/>
                <a:ea typeface="Century Gothic"/>
                <a:cs typeface="Century Gothic"/>
                <a:sym typeface="Century Gothic"/>
              </a:defRPr>
            </a:lvl2pPr>
            <a:lvl3pPr marL="4389120" marR="0" lvl="2" indent="-7620" algn="ctr" rtl="0">
              <a:spcBef>
                <a:spcPts val="4800"/>
              </a:spcBef>
              <a:spcAft>
                <a:spcPts val="0"/>
              </a:spcAft>
              <a:buClr>
                <a:schemeClr val="accent1"/>
              </a:buClr>
              <a:buFont typeface="Noto Sans Symbols"/>
              <a:buNone/>
              <a:defRPr sz="6700" b="0" i="0" u="none" strike="noStrike" cap="none">
                <a:solidFill>
                  <a:srgbClr val="888888"/>
                </a:solidFill>
                <a:latin typeface="Century Gothic"/>
                <a:ea typeface="Century Gothic"/>
                <a:cs typeface="Century Gothic"/>
                <a:sym typeface="Century Gothic"/>
              </a:defRPr>
            </a:lvl3pPr>
            <a:lvl4pPr marL="6583680" marR="0" lvl="3" indent="-5080" algn="ctr" rtl="0">
              <a:spcBef>
                <a:spcPts val="4800"/>
              </a:spcBef>
              <a:spcAft>
                <a:spcPts val="0"/>
              </a:spcAft>
              <a:buClr>
                <a:schemeClr val="accent1"/>
              </a:buClr>
              <a:buFont typeface="Noto Sans Symbols"/>
              <a:buNone/>
              <a:defRPr sz="5700" b="0" i="0" u="none" strike="noStrike" cap="none">
                <a:solidFill>
                  <a:srgbClr val="888888"/>
                </a:solidFill>
                <a:latin typeface="Century Gothic"/>
                <a:ea typeface="Century Gothic"/>
                <a:cs typeface="Century Gothic"/>
                <a:sym typeface="Century Gothic"/>
              </a:defRPr>
            </a:lvl4pPr>
            <a:lvl5pPr marL="8778240" marR="0" lvl="4" indent="-2540" algn="ctr" rtl="0">
              <a:spcBef>
                <a:spcPts val="4800"/>
              </a:spcBef>
              <a:spcAft>
                <a:spcPts val="0"/>
              </a:spcAft>
              <a:buClr>
                <a:schemeClr val="accent1"/>
              </a:buClr>
              <a:buFont typeface="Noto Sans Symbols"/>
              <a:buNone/>
              <a:defRPr sz="5700" b="0" i="0" u="none" strike="noStrike" cap="none">
                <a:solidFill>
                  <a:srgbClr val="888888"/>
                </a:solidFill>
                <a:latin typeface="Century Gothic"/>
                <a:ea typeface="Century Gothic"/>
                <a:cs typeface="Century Gothic"/>
                <a:sym typeface="Century Gothic"/>
              </a:defRPr>
            </a:lvl5pPr>
            <a:lvl6pPr marL="10972800" marR="0" lvl="5" indent="0" algn="ctr" rtl="0">
              <a:spcBef>
                <a:spcPts val="4800"/>
              </a:spcBef>
              <a:spcAft>
                <a:spcPts val="0"/>
              </a:spcAft>
              <a:buClr>
                <a:schemeClr val="accent1"/>
              </a:buClr>
              <a:buFont typeface="Noto Sans Symbols"/>
              <a:buNone/>
              <a:defRPr sz="5760" b="0" i="0" u="none" strike="noStrike" cap="none">
                <a:solidFill>
                  <a:srgbClr val="888888"/>
                </a:solidFill>
                <a:latin typeface="Century Gothic"/>
                <a:ea typeface="Century Gothic"/>
                <a:cs typeface="Century Gothic"/>
                <a:sym typeface="Century Gothic"/>
              </a:defRPr>
            </a:lvl6pPr>
            <a:lvl7pPr marL="13167361" marR="0" lvl="6" indent="-10160" algn="ctr" rtl="0">
              <a:spcBef>
                <a:spcPts val="4800"/>
              </a:spcBef>
              <a:spcAft>
                <a:spcPts val="0"/>
              </a:spcAft>
              <a:buClr>
                <a:schemeClr val="accent1"/>
              </a:buClr>
              <a:buFont typeface="Noto Sans Symbols"/>
              <a:buNone/>
              <a:defRPr sz="5760" b="0" i="0" u="none" strike="noStrike" cap="none">
                <a:solidFill>
                  <a:srgbClr val="888888"/>
                </a:solidFill>
                <a:latin typeface="Century Gothic"/>
                <a:ea typeface="Century Gothic"/>
                <a:cs typeface="Century Gothic"/>
                <a:sym typeface="Century Gothic"/>
              </a:defRPr>
            </a:lvl7pPr>
            <a:lvl8pPr marL="15361920" marR="0" lvl="7" indent="-7619" algn="ctr" rtl="0">
              <a:spcBef>
                <a:spcPts val="4800"/>
              </a:spcBef>
              <a:spcAft>
                <a:spcPts val="0"/>
              </a:spcAft>
              <a:buClr>
                <a:schemeClr val="accent1"/>
              </a:buClr>
              <a:buFont typeface="Noto Sans Symbols"/>
              <a:buNone/>
              <a:defRPr sz="5760" b="0" i="0" u="none" strike="noStrike" cap="none">
                <a:solidFill>
                  <a:srgbClr val="888888"/>
                </a:solidFill>
                <a:latin typeface="Century Gothic"/>
                <a:ea typeface="Century Gothic"/>
                <a:cs typeface="Century Gothic"/>
                <a:sym typeface="Century Gothic"/>
              </a:defRPr>
            </a:lvl8pPr>
            <a:lvl9pPr marL="17556480" marR="0" lvl="8" indent="-5080" algn="ctr" rtl="0">
              <a:spcBef>
                <a:spcPts val="4800"/>
              </a:spcBef>
              <a:spcAft>
                <a:spcPts val="0"/>
              </a:spcAft>
              <a:buClr>
                <a:schemeClr val="accent1"/>
              </a:buClr>
              <a:buFont typeface="Noto Sans Symbols"/>
              <a:buNone/>
              <a:defRPr sz="5760" b="0" i="0" u="none" strike="noStrike" cap="none">
                <a:solidFill>
                  <a:srgbClr val="888888"/>
                </a:solidFill>
                <a:latin typeface="Century Gothic"/>
                <a:ea typeface="Century Gothic"/>
                <a:cs typeface="Century Gothic"/>
                <a:sym typeface="Century Gothic"/>
              </a:defRPr>
            </a:lvl9pPr>
          </a:lstStyle>
          <a:p>
            <a:endParaRPr/>
          </a:p>
        </p:txBody>
      </p:sp>
      <p:sp>
        <p:nvSpPr>
          <p:cNvPr id="123" name="Shape 123"/>
          <p:cNvSpPr txBox="1">
            <a:spLocks noGrp="1"/>
          </p:cNvSpPr>
          <p:nvPr>
            <p:ph type="dt" idx="10"/>
          </p:nvPr>
        </p:nvSpPr>
        <p:spPr>
          <a:xfrm rot="5400000">
            <a:off x="35991006" y="8778080"/>
            <a:ext cx="4754562" cy="109855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24" name="Shape 124"/>
          <p:cNvSpPr txBox="1">
            <a:spLocks noGrp="1"/>
          </p:cNvSpPr>
          <p:nvPr>
            <p:ph type="ftr" idx="11"/>
          </p:nvPr>
        </p:nvSpPr>
        <p:spPr>
          <a:xfrm rot="5400000">
            <a:off x="29934694" y="15669418"/>
            <a:ext cx="18526124"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25" name="Shape 125"/>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212162" y="10836422"/>
            <a:ext cx="14835226" cy="14497651"/>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6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56" name="Shape 156"/>
          <p:cNvSpPr txBox="1">
            <a:spLocks noGrp="1"/>
          </p:cNvSpPr>
          <p:nvPr>
            <p:ph type="body" idx="1"/>
          </p:nvPr>
        </p:nvSpPr>
        <p:spPr>
          <a:xfrm>
            <a:off x="24572453" y="10836422"/>
            <a:ext cx="14796076" cy="14497651"/>
          </a:xfrm>
          <a:prstGeom prst="rect">
            <a:avLst/>
          </a:prstGeom>
          <a:noFill/>
          <a:ln>
            <a:noFill/>
          </a:ln>
        </p:spPr>
        <p:txBody>
          <a:bodyPr lIns="91425" tIns="91425" rIns="91425" bIns="91425" anchor="ctr" anchorCtr="0"/>
          <a:lstStyle>
            <a:lvl1pPr marL="0" marR="0" lvl="0" indent="0" algn="l" rtl="0">
              <a:spcBef>
                <a:spcPts val="4800"/>
              </a:spcBef>
              <a:spcAft>
                <a:spcPts val="0"/>
              </a:spcAft>
              <a:buClr>
                <a:schemeClr val="accent1"/>
              </a:buClr>
              <a:buFont typeface="Noto Sans Symbols"/>
              <a:buNone/>
              <a:defRPr sz="9600"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8640" b="0" i="0" u="none" strike="noStrike" cap="none">
                <a:solidFill>
                  <a:srgbClr val="888888"/>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7680" b="0" i="0" u="none" strike="noStrike" cap="none">
                <a:solidFill>
                  <a:srgbClr val="888888"/>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6719" b="0" i="0" u="none" strike="noStrike" cap="none">
                <a:solidFill>
                  <a:srgbClr val="888888"/>
                </a:solidFill>
                <a:latin typeface="Century Gothic"/>
                <a:ea typeface="Century Gothic"/>
                <a:cs typeface="Century Gothic"/>
                <a:sym typeface="Century Gothic"/>
              </a:defRPr>
            </a:lvl9pPr>
          </a:lstStyle>
          <a:p>
            <a:endParaRPr/>
          </a:p>
        </p:txBody>
      </p:sp>
      <p:sp>
        <p:nvSpPr>
          <p:cNvPr id="157" name="Shape 157"/>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58" name="Shape 158"/>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59" name="Shape 159"/>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158912" y="6949439"/>
            <a:ext cx="13020432" cy="717882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152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90" name="Shape 190"/>
          <p:cNvSpPr txBox="1">
            <a:spLocks noGrp="1"/>
          </p:cNvSpPr>
          <p:nvPr>
            <p:ph type="body" idx="1"/>
          </p:nvPr>
        </p:nvSpPr>
        <p:spPr>
          <a:xfrm>
            <a:off x="21930850" y="6949439"/>
            <a:ext cx="17437680" cy="21945599"/>
          </a:xfrm>
          <a:prstGeom prst="rect">
            <a:avLst/>
          </a:prstGeom>
          <a:noFill/>
          <a:ln>
            <a:noFill/>
          </a:ln>
        </p:spPr>
        <p:txBody>
          <a:bodyPr lIns="91425" tIns="91425" rIns="91425" bIns="91425" anchor="ctr"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191" name="Shape 191"/>
          <p:cNvSpPr txBox="1">
            <a:spLocks noGrp="1"/>
          </p:cNvSpPr>
          <p:nvPr>
            <p:ph type="body" idx="2"/>
          </p:nvPr>
        </p:nvSpPr>
        <p:spPr>
          <a:xfrm>
            <a:off x="4158919" y="14816857"/>
            <a:ext cx="13020426" cy="14081764"/>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6719"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192" name="Shape 192"/>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93" name="Shape 193"/>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94" name="Shape 194"/>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158914" y="6630671"/>
            <a:ext cx="14338026" cy="755907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152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25" name="Shape 225"/>
          <p:cNvSpPr>
            <a:spLocks noGrp="1"/>
          </p:cNvSpPr>
          <p:nvPr>
            <p:ph type="pic" idx="2"/>
          </p:nvPr>
        </p:nvSpPr>
        <p:spPr>
          <a:xfrm>
            <a:off x="22669962" y="6339839"/>
            <a:ext cx="13397290" cy="20238720"/>
          </a:xfrm>
          <a:prstGeom prst="roundRect">
            <a:avLst>
              <a:gd name="adj" fmla="val 1858"/>
            </a:avLst>
          </a:prstGeom>
          <a:noFill/>
          <a:ln>
            <a:noFill/>
          </a:ln>
          <a:effectLst>
            <a:outerShdw blurRad="50799" dist="50800" dir="5400000" algn="tl" rotWithShape="0">
              <a:srgbClr val="000000">
                <a:alpha val="42745"/>
              </a:srgbClr>
            </a:outerShdw>
          </a:effectLst>
        </p:spPr>
        <p:txBody>
          <a:bodyPr lIns="91425" tIns="91425" rIns="91425" bIns="91425" anchor="t" anchorCtr="0"/>
          <a:lstStyle>
            <a:lvl1pPr marL="0" marR="0" lvl="0" indent="0" algn="ctr"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768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7680" b="0" i="0" u="none" strike="noStrike" cap="none">
                <a:solidFill>
                  <a:srgbClr val="3F3F3F"/>
                </a:solidFill>
                <a:latin typeface="Century Gothic"/>
                <a:ea typeface="Century Gothic"/>
                <a:cs typeface="Century Gothic"/>
                <a:sym typeface="Century Gothic"/>
              </a:defRPr>
            </a:lvl9pPr>
          </a:lstStyle>
          <a:p>
            <a:endParaRPr/>
          </a:p>
        </p:txBody>
      </p:sp>
      <p:sp>
        <p:nvSpPr>
          <p:cNvPr id="226" name="Shape 226"/>
          <p:cNvSpPr txBox="1">
            <a:spLocks noGrp="1"/>
          </p:cNvSpPr>
          <p:nvPr>
            <p:ph type="body" idx="1"/>
          </p:nvPr>
        </p:nvSpPr>
        <p:spPr>
          <a:xfrm>
            <a:off x="4158914" y="14813279"/>
            <a:ext cx="14338026" cy="11765280"/>
          </a:xfrm>
          <a:prstGeom prst="rect">
            <a:avLst/>
          </a:prstGeom>
          <a:noFill/>
          <a:ln>
            <a:noFill/>
          </a:ln>
        </p:spPr>
        <p:txBody>
          <a:bodyPr lIns="91425" tIns="91425" rIns="91425" bIns="91425" anchor="t" anchorCtr="0"/>
          <a:lstStyle>
            <a:lvl1pPr marL="0" marR="0" lvl="0" indent="0" algn="l" rtl="0">
              <a:spcBef>
                <a:spcPts val="4800"/>
              </a:spcBef>
              <a:spcAft>
                <a:spcPts val="0"/>
              </a:spcAft>
              <a:buClr>
                <a:schemeClr val="accent1"/>
              </a:buClr>
              <a:buFont typeface="Noto Sans Symbols"/>
              <a:buNone/>
              <a:defRPr sz="6719" b="0" i="0" u="none" strike="noStrike" cap="none">
                <a:solidFill>
                  <a:srgbClr val="EE52A4"/>
                </a:solidFill>
                <a:latin typeface="Century Gothic"/>
                <a:ea typeface="Century Gothic"/>
                <a:cs typeface="Century Gothic"/>
                <a:sym typeface="Century Gothic"/>
              </a:defRPr>
            </a:lvl1pPr>
            <a:lvl2pPr marL="2194560" marR="0" lvl="1" indent="-10160" algn="l" rtl="0">
              <a:spcBef>
                <a:spcPts val="4800"/>
              </a:spcBef>
              <a:spcAft>
                <a:spcPts val="0"/>
              </a:spcAft>
              <a:buClr>
                <a:schemeClr val="accent1"/>
              </a:buClr>
              <a:buFont typeface="Noto Sans Symbols"/>
              <a:buNone/>
              <a:defRPr sz="5760" b="0" i="0" u="none" strike="noStrike" cap="none">
                <a:solidFill>
                  <a:srgbClr val="404040"/>
                </a:solidFill>
                <a:latin typeface="Century Gothic"/>
                <a:ea typeface="Century Gothic"/>
                <a:cs typeface="Century Gothic"/>
                <a:sym typeface="Century Gothic"/>
              </a:defRPr>
            </a:lvl2pPr>
            <a:lvl3pPr marL="4389120" marR="0" lvl="2" indent="-7620" algn="l" rtl="0">
              <a:spcBef>
                <a:spcPts val="4800"/>
              </a:spcBef>
              <a:spcAft>
                <a:spcPts val="0"/>
              </a:spcAft>
              <a:buClr>
                <a:schemeClr val="accent1"/>
              </a:buClr>
              <a:buFont typeface="Noto Sans Symbols"/>
              <a:buNone/>
              <a:defRPr sz="4800" b="0" i="0" u="none" strike="noStrike" cap="none">
                <a:solidFill>
                  <a:srgbClr val="404040"/>
                </a:solidFill>
                <a:latin typeface="Century Gothic"/>
                <a:ea typeface="Century Gothic"/>
                <a:cs typeface="Century Gothic"/>
                <a:sym typeface="Century Gothic"/>
              </a:defRPr>
            </a:lvl3pPr>
            <a:lvl4pPr marL="6583680" marR="0" lvl="3" indent="-508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4pPr>
            <a:lvl5pPr marL="8778240" marR="0" lvl="4" indent="-2540" algn="l" rtl="0">
              <a:spcBef>
                <a:spcPts val="4800"/>
              </a:spcBef>
              <a:spcAft>
                <a:spcPts val="0"/>
              </a:spcAft>
              <a:buClr>
                <a:schemeClr val="accent1"/>
              </a:buClr>
              <a:buFont typeface="Noto Sans Symbols"/>
              <a:buNone/>
              <a:defRPr sz="4320" b="0" i="0" u="none" strike="noStrike" cap="none">
                <a:solidFill>
                  <a:srgbClr val="404040"/>
                </a:solidFill>
                <a:latin typeface="Century Gothic"/>
                <a:ea typeface="Century Gothic"/>
                <a:cs typeface="Century Gothic"/>
                <a:sym typeface="Century Gothic"/>
              </a:defRPr>
            </a:lvl5pPr>
            <a:lvl6pPr marL="10972800" marR="0" lvl="5" indent="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6pPr>
            <a:lvl7pPr marL="13167361" marR="0" lvl="6" indent="-1016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7pPr>
            <a:lvl8pPr marL="15361920" marR="0" lvl="7" indent="-7619"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8pPr>
            <a:lvl9pPr marL="17556480" marR="0" lvl="8" indent="-5080" algn="l" rtl="0">
              <a:spcBef>
                <a:spcPts val="4800"/>
              </a:spcBef>
              <a:spcAft>
                <a:spcPts val="0"/>
              </a:spcAft>
              <a:buClr>
                <a:schemeClr val="accent1"/>
              </a:buClr>
              <a:buFont typeface="Noto Sans Symbols"/>
              <a:buNone/>
              <a:defRPr sz="4320" b="0" i="0" u="none" strike="noStrike" cap="none">
                <a:solidFill>
                  <a:srgbClr val="3F3F3F"/>
                </a:solidFill>
                <a:latin typeface="Century Gothic"/>
                <a:ea typeface="Century Gothic"/>
                <a:cs typeface="Century Gothic"/>
                <a:sym typeface="Century Gothic"/>
              </a:defRPr>
            </a:lvl9pPr>
          </a:lstStyle>
          <a:p>
            <a:endParaRPr/>
          </a:p>
        </p:txBody>
      </p:sp>
      <p:sp>
        <p:nvSpPr>
          <p:cNvPr id="227" name="Shape 227"/>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28" name="Shape 228"/>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29" name="Shape 229"/>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1.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2.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3.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4.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2.xml"/><Relationship Id="rId10" Type="http://schemas.openxmlformats.org/officeDocument/2006/relationships/image" Target="../media/image5.png"/><Relationship Id="rId4" Type="http://schemas.openxmlformats.org/officeDocument/2006/relationships/slideLayout" Target="../slideLayouts/slideLayout5.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9.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3" y="0"/>
            <a:ext cx="43897295" cy="32930592"/>
            <a:chOff x="0" y="0"/>
            <a:chExt cx="2147483647" cy="2147483647"/>
          </a:xfrm>
        </p:grpSpPr>
        <p:sp>
          <p:nvSpPr>
            <p:cNvPr id="11" name="Shape 11"/>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2" name="Shape 12"/>
            <p:cNvGrpSpPr/>
            <p:nvPr/>
          </p:nvGrpSpPr>
          <p:grpSpPr>
            <a:xfrm>
              <a:off x="298222" y="906379533"/>
              <a:ext cx="554689549" cy="739414791"/>
              <a:chOff x="0" y="0"/>
              <a:chExt cx="2147483647" cy="2147483647"/>
            </a:xfrm>
          </p:grpSpPr>
          <p:pic>
            <p:nvPicPr>
              <p:cNvPr id="13" name="Shape 13"/>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14" name="Shape 14"/>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5" name="Shape 15"/>
            <p:cNvGrpSpPr/>
            <p:nvPr/>
          </p:nvGrpSpPr>
          <p:grpSpPr>
            <a:xfrm>
              <a:off x="1479470202" y="524746042"/>
              <a:ext cx="662048876" cy="882527662"/>
              <a:chOff x="0" y="0"/>
              <a:chExt cx="2147483647" cy="2147483647"/>
            </a:xfrm>
          </p:grpSpPr>
          <p:pic>
            <p:nvPicPr>
              <p:cNvPr id="16" name="Shape 16"/>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17" name="Shape 17"/>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 name="Shape 18"/>
            <p:cNvGrpSpPr/>
            <p:nvPr/>
          </p:nvGrpSpPr>
          <p:grpSpPr>
            <a:xfrm>
              <a:off x="1336324623" y="0"/>
              <a:ext cx="375757320" cy="500893843"/>
              <a:chOff x="0" y="0"/>
              <a:chExt cx="2147483647" cy="2147483647"/>
            </a:xfrm>
          </p:grpSpPr>
          <p:pic>
            <p:nvPicPr>
              <p:cNvPr id="19" name="Shape 19"/>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20" name="Shape 20"/>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1" name="Shape 21"/>
            <p:cNvGrpSpPr/>
            <p:nvPr/>
          </p:nvGrpSpPr>
          <p:grpSpPr>
            <a:xfrm>
              <a:off x="1479470268" y="1837406396"/>
              <a:ext cx="232611790" cy="310077250"/>
              <a:chOff x="0" y="0"/>
              <a:chExt cx="2147483647" cy="2147483647"/>
            </a:xfrm>
          </p:grpSpPr>
          <p:pic>
            <p:nvPicPr>
              <p:cNvPr id="22" name="Shape 22"/>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23" name="Shape 23"/>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4" name="Shape 24"/>
            <p:cNvGrpSpPr/>
            <p:nvPr/>
          </p:nvGrpSpPr>
          <p:grpSpPr>
            <a:xfrm>
              <a:off x="0" y="834823335"/>
              <a:ext cx="984126621" cy="1311865235"/>
              <a:chOff x="0" y="0"/>
              <a:chExt cx="2147483647" cy="2147483647"/>
            </a:xfrm>
          </p:grpSpPr>
          <p:pic>
            <p:nvPicPr>
              <p:cNvPr id="25" name="Shape 25"/>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26" name="Shape 26"/>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7" name="Shape 27"/>
            <p:cNvSpPr/>
            <p:nvPr/>
          </p:nvSpPr>
          <p:spPr>
            <a:xfrm rot="-600000">
              <a:off x="1493729967" y="560384420"/>
              <a:ext cx="558330910"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 name="Shape 28"/>
            <p:cNvSpPr/>
            <p:nvPr/>
          </p:nvSpPr>
          <p:spPr>
            <a:xfrm>
              <a:off x="114176181" y="581092389"/>
              <a:ext cx="1919413827" cy="1419583205"/>
            </a:xfrm>
            <a:custGeom>
              <a:avLst/>
              <a:gdLst/>
              <a:ahLst/>
              <a:cxnLst/>
              <a:rect l="0" t="0" r="0" b="0"/>
              <a:pathLst>
                <a:path w="120000" h="120000" extrusionOk="0">
                  <a:moveTo>
                    <a:pt x="0" y="0"/>
                  </a:moveTo>
                  <a:lnTo>
                    <a:pt x="0" y="14127"/>
                  </a:lnTo>
                  <a:lnTo>
                    <a:pt x="0" y="86860"/>
                  </a:lnTo>
                  <a:lnTo>
                    <a:pt x="0" y="120000"/>
                  </a:lnTo>
                  <a:lnTo>
                    <a:pt x="120000" y="120000"/>
                  </a:lnTo>
                  <a:lnTo>
                    <a:pt x="120000" y="86860"/>
                  </a:lnTo>
                  <a:lnTo>
                    <a:pt x="120000" y="14127"/>
                  </a:lnTo>
                  <a:lnTo>
                    <a:pt x="120000" y="0"/>
                  </a:lnTo>
                  <a:lnTo>
                    <a:pt x="114532" y="1482"/>
                  </a:lnTo>
                  <a:lnTo>
                    <a:pt x="109112" y="2790"/>
                  </a:lnTo>
                  <a:lnTo>
                    <a:pt x="103645" y="3924"/>
                  </a:lnTo>
                  <a:lnTo>
                    <a:pt x="98225" y="4970"/>
                  </a:lnTo>
                  <a:lnTo>
                    <a:pt x="92806" y="5755"/>
                  </a:lnTo>
                  <a:lnTo>
                    <a:pt x="87435" y="6366"/>
                  </a:lnTo>
                  <a:lnTo>
                    <a:pt x="82064" y="6889"/>
                  </a:lnTo>
                  <a:lnTo>
                    <a:pt x="76790" y="7238"/>
                  </a:lnTo>
                  <a:lnTo>
                    <a:pt x="71612" y="7500"/>
                  </a:lnTo>
                  <a:lnTo>
                    <a:pt x="66483" y="7587"/>
                  </a:lnTo>
                  <a:lnTo>
                    <a:pt x="61500" y="7587"/>
                  </a:lnTo>
                  <a:lnTo>
                    <a:pt x="56564" y="7587"/>
                  </a:lnTo>
                  <a:lnTo>
                    <a:pt x="51774" y="7412"/>
                  </a:lnTo>
                  <a:lnTo>
                    <a:pt x="47129" y="7151"/>
                  </a:lnTo>
                  <a:lnTo>
                    <a:pt x="42629" y="6802"/>
                  </a:lnTo>
                  <a:lnTo>
                    <a:pt x="38274" y="6453"/>
                  </a:lnTo>
                  <a:lnTo>
                    <a:pt x="34112" y="6017"/>
                  </a:lnTo>
                  <a:lnTo>
                    <a:pt x="30096" y="5581"/>
                  </a:lnTo>
                  <a:lnTo>
                    <a:pt x="26322" y="5058"/>
                  </a:lnTo>
                  <a:lnTo>
                    <a:pt x="22693" y="4534"/>
                  </a:lnTo>
                  <a:lnTo>
                    <a:pt x="16161" y="3401"/>
                  </a:lnTo>
                  <a:lnTo>
                    <a:pt x="10596" y="2354"/>
                  </a:lnTo>
                  <a:lnTo>
                    <a:pt x="6145" y="1482"/>
                  </a:lnTo>
                  <a:lnTo>
                    <a:pt x="2806" y="697"/>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 name="Shape 29"/>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0" name="Shape 30"/>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 name="Shape 31"/>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 name="Shape 32"/>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33" name="Shape 33"/>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34" name="Shape 34"/>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5" name="Shape 35"/>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6" name="Shape 36"/>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grpSp>
        <p:nvGrpSpPr>
          <p:cNvPr id="336" name="Shape 336"/>
          <p:cNvGrpSpPr/>
          <p:nvPr/>
        </p:nvGrpSpPr>
        <p:grpSpPr>
          <a:xfrm>
            <a:off x="-6093" y="0"/>
            <a:ext cx="43897295" cy="32930592"/>
            <a:chOff x="0" y="0"/>
            <a:chExt cx="2147483647" cy="2147483647"/>
          </a:xfrm>
        </p:grpSpPr>
        <p:sp>
          <p:nvSpPr>
            <p:cNvPr id="337" name="Shape 337"/>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38" name="Shape 338"/>
            <p:cNvGrpSpPr/>
            <p:nvPr/>
          </p:nvGrpSpPr>
          <p:grpSpPr>
            <a:xfrm>
              <a:off x="298222" y="906379533"/>
              <a:ext cx="554689549" cy="739414791"/>
              <a:chOff x="0" y="0"/>
              <a:chExt cx="2147483647" cy="2147483647"/>
            </a:xfrm>
          </p:grpSpPr>
          <p:pic>
            <p:nvPicPr>
              <p:cNvPr id="339" name="Shape 339"/>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340" name="Shape 340"/>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41" name="Shape 341"/>
            <p:cNvGrpSpPr/>
            <p:nvPr/>
          </p:nvGrpSpPr>
          <p:grpSpPr>
            <a:xfrm>
              <a:off x="1479470202" y="524746042"/>
              <a:ext cx="662048876" cy="882527662"/>
              <a:chOff x="0" y="0"/>
              <a:chExt cx="2147483647" cy="2147483647"/>
            </a:xfrm>
          </p:grpSpPr>
          <p:pic>
            <p:nvPicPr>
              <p:cNvPr id="342" name="Shape 342"/>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343" name="Shape 343"/>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44" name="Shape 344"/>
            <p:cNvGrpSpPr/>
            <p:nvPr/>
          </p:nvGrpSpPr>
          <p:grpSpPr>
            <a:xfrm>
              <a:off x="1336324623" y="0"/>
              <a:ext cx="375757320" cy="500893843"/>
              <a:chOff x="0" y="0"/>
              <a:chExt cx="2147483647" cy="2147483647"/>
            </a:xfrm>
          </p:grpSpPr>
          <p:pic>
            <p:nvPicPr>
              <p:cNvPr id="345" name="Shape 345"/>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346" name="Shape 346"/>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47" name="Shape 347"/>
            <p:cNvGrpSpPr/>
            <p:nvPr/>
          </p:nvGrpSpPr>
          <p:grpSpPr>
            <a:xfrm>
              <a:off x="1479470268" y="1837406396"/>
              <a:ext cx="232611790" cy="310077250"/>
              <a:chOff x="0" y="0"/>
              <a:chExt cx="2147483647" cy="2147483647"/>
            </a:xfrm>
          </p:grpSpPr>
          <p:pic>
            <p:nvPicPr>
              <p:cNvPr id="348" name="Shape 348"/>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349" name="Shape 349"/>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50" name="Shape 350"/>
            <p:cNvGrpSpPr/>
            <p:nvPr/>
          </p:nvGrpSpPr>
          <p:grpSpPr>
            <a:xfrm>
              <a:off x="0" y="834823335"/>
              <a:ext cx="984126621" cy="1311865235"/>
              <a:chOff x="0" y="0"/>
              <a:chExt cx="2147483647" cy="2147483647"/>
            </a:xfrm>
          </p:grpSpPr>
          <p:pic>
            <p:nvPicPr>
              <p:cNvPr id="351" name="Shape 351"/>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352" name="Shape 352"/>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53" name="Shape 353"/>
            <p:cNvSpPr/>
            <p:nvPr/>
          </p:nvSpPr>
          <p:spPr>
            <a:xfrm rot="-600000">
              <a:off x="1493729967" y="1349473664"/>
              <a:ext cx="558330910"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4" name="Shape 354"/>
            <p:cNvSpPr/>
            <p:nvPr/>
          </p:nvSpPr>
          <p:spPr>
            <a:xfrm>
              <a:off x="114176181" y="1371465034"/>
              <a:ext cx="1921333374" cy="666876001"/>
            </a:xfrm>
            <a:custGeom>
              <a:avLst/>
              <a:gdLst/>
              <a:ahLst/>
              <a:cxnLst/>
              <a:rect l="0" t="0" r="0" b="0"/>
              <a:pathLst>
                <a:path w="120000" h="120000" extrusionOk="0">
                  <a:moveTo>
                    <a:pt x="0" y="0"/>
                  </a:moveTo>
                  <a:lnTo>
                    <a:pt x="0" y="30071"/>
                  </a:lnTo>
                  <a:lnTo>
                    <a:pt x="0" y="119563"/>
                  </a:lnTo>
                  <a:lnTo>
                    <a:pt x="0" y="120000"/>
                  </a:lnTo>
                  <a:lnTo>
                    <a:pt x="120000" y="119550"/>
                  </a:lnTo>
                  <a:cubicBezTo>
                    <a:pt x="119964" y="101577"/>
                    <a:pt x="120036" y="119376"/>
                    <a:pt x="120000" y="119563"/>
                  </a:cubicBezTo>
                  <a:cubicBezTo>
                    <a:pt x="119964" y="89728"/>
                    <a:pt x="119916" y="59906"/>
                    <a:pt x="119880" y="30071"/>
                  </a:cubicBezTo>
                  <a:lnTo>
                    <a:pt x="119880" y="0"/>
                  </a:lnTo>
                  <a:lnTo>
                    <a:pt x="114408" y="3155"/>
                  </a:lnTo>
                  <a:lnTo>
                    <a:pt x="109008" y="5949"/>
                  </a:lnTo>
                  <a:lnTo>
                    <a:pt x="103536" y="8344"/>
                  </a:lnTo>
                  <a:lnTo>
                    <a:pt x="98124" y="10564"/>
                  </a:lnTo>
                  <a:lnTo>
                    <a:pt x="92712" y="12273"/>
                  </a:lnTo>
                  <a:lnTo>
                    <a:pt x="87348" y="13557"/>
                  </a:lnTo>
                  <a:lnTo>
                    <a:pt x="81984" y="14667"/>
                  </a:lnTo>
                  <a:lnTo>
                    <a:pt x="76716" y="15416"/>
                  </a:lnTo>
                  <a:lnTo>
                    <a:pt x="71544" y="15952"/>
                  </a:lnTo>
                  <a:lnTo>
                    <a:pt x="66408" y="16139"/>
                  </a:lnTo>
                  <a:lnTo>
                    <a:pt x="61440" y="16139"/>
                  </a:lnTo>
                  <a:lnTo>
                    <a:pt x="56508" y="16139"/>
                  </a:lnTo>
                  <a:lnTo>
                    <a:pt x="51732" y="15790"/>
                  </a:lnTo>
                  <a:lnTo>
                    <a:pt x="47076" y="15229"/>
                  </a:lnTo>
                  <a:lnTo>
                    <a:pt x="42576" y="14480"/>
                  </a:lnTo>
                  <a:lnTo>
                    <a:pt x="38244" y="13732"/>
                  </a:lnTo>
                  <a:lnTo>
                    <a:pt x="34080" y="12797"/>
                  </a:lnTo>
                  <a:lnTo>
                    <a:pt x="30060" y="11898"/>
                  </a:lnTo>
                  <a:lnTo>
                    <a:pt x="26304" y="10788"/>
                  </a:lnTo>
                  <a:lnTo>
                    <a:pt x="22668" y="9666"/>
                  </a:lnTo>
                  <a:lnTo>
                    <a:pt x="16152" y="7221"/>
                  </a:lnTo>
                  <a:lnTo>
                    <a:pt x="10584" y="4989"/>
                  </a:lnTo>
                  <a:lnTo>
                    <a:pt x="6132" y="3155"/>
                  </a:lnTo>
                  <a:lnTo>
                    <a:pt x="2808" y="1471"/>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5" name="Shape 355"/>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56" name="Shape 356"/>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7" name="Shape 357"/>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358" name="Shape 358"/>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359" name="Shape 359"/>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60" name="Shape 360"/>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61" name="Shape 361"/>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8"/>
        <p:cNvGrpSpPr/>
        <p:nvPr/>
      </p:nvGrpSpPr>
      <p:grpSpPr>
        <a:xfrm>
          <a:off x="0" y="0"/>
          <a:ext cx="0" cy="0"/>
          <a:chOff x="0" y="0"/>
          <a:chExt cx="0" cy="0"/>
        </a:xfrm>
      </p:grpSpPr>
      <p:grpSp>
        <p:nvGrpSpPr>
          <p:cNvPr id="369" name="Shape 369"/>
          <p:cNvGrpSpPr/>
          <p:nvPr/>
        </p:nvGrpSpPr>
        <p:grpSpPr>
          <a:xfrm>
            <a:off x="-6093" y="0"/>
            <a:ext cx="43897295" cy="32930592"/>
            <a:chOff x="0" y="0"/>
            <a:chExt cx="2147483647" cy="2147483647"/>
          </a:xfrm>
        </p:grpSpPr>
        <p:sp>
          <p:nvSpPr>
            <p:cNvPr id="370" name="Shape 370"/>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71" name="Shape 371"/>
            <p:cNvGrpSpPr/>
            <p:nvPr/>
          </p:nvGrpSpPr>
          <p:grpSpPr>
            <a:xfrm>
              <a:off x="298222" y="906379533"/>
              <a:ext cx="554689549" cy="739414791"/>
              <a:chOff x="0" y="0"/>
              <a:chExt cx="2147483647" cy="2147483647"/>
            </a:xfrm>
          </p:grpSpPr>
          <p:pic>
            <p:nvPicPr>
              <p:cNvPr id="372" name="Shape 372"/>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373" name="Shape 373"/>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4" name="Shape 374"/>
            <p:cNvGrpSpPr/>
            <p:nvPr/>
          </p:nvGrpSpPr>
          <p:grpSpPr>
            <a:xfrm>
              <a:off x="1479470202" y="524746042"/>
              <a:ext cx="662048876" cy="882527662"/>
              <a:chOff x="0" y="0"/>
              <a:chExt cx="2147483647" cy="2147483647"/>
            </a:xfrm>
          </p:grpSpPr>
          <p:pic>
            <p:nvPicPr>
              <p:cNvPr id="375" name="Shape 375"/>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376" name="Shape 376"/>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7" name="Shape 377"/>
            <p:cNvGrpSpPr/>
            <p:nvPr/>
          </p:nvGrpSpPr>
          <p:grpSpPr>
            <a:xfrm>
              <a:off x="1336324623" y="0"/>
              <a:ext cx="375757320" cy="500893843"/>
              <a:chOff x="0" y="0"/>
              <a:chExt cx="2147483647" cy="2147483647"/>
            </a:xfrm>
          </p:grpSpPr>
          <p:pic>
            <p:nvPicPr>
              <p:cNvPr id="378" name="Shape 378"/>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379" name="Shape 379"/>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0" name="Shape 380"/>
            <p:cNvGrpSpPr/>
            <p:nvPr/>
          </p:nvGrpSpPr>
          <p:grpSpPr>
            <a:xfrm>
              <a:off x="1479470268" y="1837406396"/>
              <a:ext cx="232611790" cy="310077250"/>
              <a:chOff x="0" y="0"/>
              <a:chExt cx="2147483647" cy="2147483647"/>
            </a:xfrm>
          </p:grpSpPr>
          <p:pic>
            <p:nvPicPr>
              <p:cNvPr id="381" name="Shape 381"/>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382" name="Shape 382"/>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3" name="Shape 383"/>
            <p:cNvGrpSpPr/>
            <p:nvPr/>
          </p:nvGrpSpPr>
          <p:grpSpPr>
            <a:xfrm>
              <a:off x="0" y="834823335"/>
              <a:ext cx="984126621" cy="1311865235"/>
              <a:chOff x="0" y="0"/>
              <a:chExt cx="2147483647" cy="2147483647"/>
            </a:xfrm>
          </p:grpSpPr>
          <p:pic>
            <p:nvPicPr>
              <p:cNvPr id="384" name="Shape 384"/>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385" name="Shape 385"/>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86" name="Shape 386"/>
            <p:cNvSpPr/>
            <p:nvPr/>
          </p:nvSpPr>
          <p:spPr>
            <a:xfrm rot="-600000">
              <a:off x="1493729967" y="560384420"/>
              <a:ext cx="558330910"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87" name="Shape 387"/>
            <p:cNvSpPr/>
            <p:nvPr/>
          </p:nvSpPr>
          <p:spPr>
            <a:xfrm>
              <a:off x="114176181" y="581092389"/>
              <a:ext cx="1919413827" cy="1419583205"/>
            </a:xfrm>
            <a:custGeom>
              <a:avLst/>
              <a:gdLst/>
              <a:ahLst/>
              <a:cxnLst/>
              <a:rect l="0" t="0" r="0" b="0"/>
              <a:pathLst>
                <a:path w="120000" h="120000" extrusionOk="0">
                  <a:moveTo>
                    <a:pt x="0" y="0"/>
                  </a:moveTo>
                  <a:lnTo>
                    <a:pt x="0" y="14127"/>
                  </a:lnTo>
                  <a:lnTo>
                    <a:pt x="0" y="86860"/>
                  </a:lnTo>
                  <a:lnTo>
                    <a:pt x="0" y="120000"/>
                  </a:lnTo>
                  <a:lnTo>
                    <a:pt x="120000" y="120000"/>
                  </a:lnTo>
                  <a:lnTo>
                    <a:pt x="120000" y="86860"/>
                  </a:lnTo>
                  <a:lnTo>
                    <a:pt x="120000" y="14127"/>
                  </a:lnTo>
                  <a:lnTo>
                    <a:pt x="120000" y="0"/>
                  </a:lnTo>
                  <a:lnTo>
                    <a:pt x="114532" y="1482"/>
                  </a:lnTo>
                  <a:lnTo>
                    <a:pt x="109112" y="2790"/>
                  </a:lnTo>
                  <a:lnTo>
                    <a:pt x="103645" y="3924"/>
                  </a:lnTo>
                  <a:lnTo>
                    <a:pt x="98225" y="4970"/>
                  </a:lnTo>
                  <a:lnTo>
                    <a:pt x="92806" y="5755"/>
                  </a:lnTo>
                  <a:lnTo>
                    <a:pt x="87435" y="6366"/>
                  </a:lnTo>
                  <a:lnTo>
                    <a:pt x="82064" y="6889"/>
                  </a:lnTo>
                  <a:lnTo>
                    <a:pt x="76790" y="7238"/>
                  </a:lnTo>
                  <a:lnTo>
                    <a:pt x="71612" y="7500"/>
                  </a:lnTo>
                  <a:lnTo>
                    <a:pt x="66483" y="7587"/>
                  </a:lnTo>
                  <a:lnTo>
                    <a:pt x="61500" y="7587"/>
                  </a:lnTo>
                  <a:lnTo>
                    <a:pt x="56564" y="7587"/>
                  </a:lnTo>
                  <a:lnTo>
                    <a:pt x="51774" y="7412"/>
                  </a:lnTo>
                  <a:lnTo>
                    <a:pt x="47129" y="7151"/>
                  </a:lnTo>
                  <a:lnTo>
                    <a:pt x="42629" y="6802"/>
                  </a:lnTo>
                  <a:lnTo>
                    <a:pt x="38274" y="6453"/>
                  </a:lnTo>
                  <a:lnTo>
                    <a:pt x="34112" y="6017"/>
                  </a:lnTo>
                  <a:lnTo>
                    <a:pt x="30096" y="5581"/>
                  </a:lnTo>
                  <a:lnTo>
                    <a:pt x="26322" y="5058"/>
                  </a:lnTo>
                  <a:lnTo>
                    <a:pt x="22693" y="4534"/>
                  </a:lnTo>
                  <a:lnTo>
                    <a:pt x="16161" y="3401"/>
                  </a:lnTo>
                  <a:lnTo>
                    <a:pt x="10596" y="2354"/>
                  </a:lnTo>
                  <a:lnTo>
                    <a:pt x="6145" y="1482"/>
                  </a:lnTo>
                  <a:lnTo>
                    <a:pt x="2806" y="697"/>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88" name="Shape 388"/>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89" name="Shape 389"/>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390" name="Shape 390"/>
          <p:cNvCxnSpPr/>
          <p:nvPr/>
        </p:nvCxnSpPr>
        <p:spPr>
          <a:xfrm>
            <a:off x="15813087" y="11947525"/>
            <a:ext cx="0" cy="17022761"/>
          </a:xfrm>
          <a:prstGeom prst="straightConnector1">
            <a:avLst/>
          </a:prstGeom>
          <a:noFill/>
          <a:ln w="12700" cap="rnd" cmpd="sng">
            <a:solidFill>
              <a:schemeClr val="accent1">
                <a:alpha val="39607"/>
              </a:schemeClr>
            </a:solidFill>
            <a:prstDash val="solid"/>
            <a:miter/>
            <a:headEnd type="none" w="med" len="med"/>
            <a:tailEnd type="none" w="med" len="med"/>
          </a:ln>
        </p:spPr>
      </p:cxnSp>
      <p:cxnSp>
        <p:nvCxnSpPr>
          <p:cNvPr id="391" name="Shape 391"/>
          <p:cNvCxnSpPr/>
          <p:nvPr/>
        </p:nvCxnSpPr>
        <p:spPr>
          <a:xfrm>
            <a:off x="28078112" y="11947525"/>
            <a:ext cx="0" cy="17022761"/>
          </a:xfrm>
          <a:prstGeom prst="straightConnector1">
            <a:avLst/>
          </a:prstGeom>
          <a:noFill/>
          <a:ln w="12700" cap="rnd" cmpd="sng">
            <a:solidFill>
              <a:schemeClr val="accent1">
                <a:alpha val="39607"/>
              </a:schemeClr>
            </a:solidFill>
            <a:prstDash val="solid"/>
            <a:miter/>
            <a:headEnd type="none" w="med" len="med"/>
            <a:tailEnd type="none" w="med" len="med"/>
          </a:ln>
        </p:spPr>
      </p:cxnSp>
      <p:sp>
        <p:nvSpPr>
          <p:cNvPr id="392" name="Shape 392"/>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393" name="Shape 393"/>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394" name="Shape 394"/>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95" name="Shape 395"/>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96" name="Shape 396"/>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grpSp>
        <p:nvGrpSpPr>
          <p:cNvPr id="409" name="Shape 409"/>
          <p:cNvGrpSpPr/>
          <p:nvPr/>
        </p:nvGrpSpPr>
        <p:grpSpPr>
          <a:xfrm>
            <a:off x="-6093" y="0"/>
            <a:ext cx="43897295" cy="32930592"/>
            <a:chOff x="0" y="0"/>
            <a:chExt cx="2147483647" cy="2147483647"/>
          </a:xfrm>
        </p:grpSpPr>
        <p:sp>
          <p:nvSpPr>
            <p:cNvPr id="410" name="Shape 410"/>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411" name="Shape 411"/>
            <p:cNvGrpSpPr/>
            <p:nvPr/>
          </p:nvGrpSpPr>
          <p:grpSpPr>
            <a:xfrm>
              <a:off x="298222" y="906379533"/>
              <a:ext cx="554689549" cy="739414791"/>
              <a:chOff x="0" y="0"/>
              <a:chExt cx="2147483647" cy="2147483647"/>
            </a:xfrm>
          </p:grpSpPr>
          <p:pic>
            <p:nvPicPr>
              <p:cNvPr id="412" name="Shape 412"/>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413" name="Shape 413"/>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14" name="Shape 414"/>
            <p:cNvGrpSpPr/>
            <p:nvPr/>
          </p:nvGrpSpPr>
          <p:grpSpPr>
            <a:xfrm>
              <a:off x="1479470202" y="524746042"/>
              <a:ext cx="662048876" cy="882527662"/>
              <a:chOff x="0" y="0"/>
              <a:chExt cx="2147483647" cy="2147483647"/>
            </a:xfrm>
          </p:grpSpPr>
          <p:pic>
            <p:nvPicPr>
              <p:cNvPr id="415" name="Shape 415"/>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416" name="Shape 416"/>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17" name="Shape 417"/>
            <p:cNvGrpSpPr/>
            <p:nvPr/>
          </p:nvGrpSpPr>
          <p:grpSpPr>
            <a:xfrm>
              <a:off x="1336324623" y="0"/>
              <a:ext cx="375757320" cy="500893843"/>
              <a:chOff x="0" y="0"/>
              <a:chExt cx="2147483647" cy="2147483647"/>
            </a:xfrm>
          </p:grpSpPr>
          <p:pic>
            <p:nvPicPr>
              <p:cNvPr id="418" name="Shape 418"/>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419" name="Shape 419"/>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20" name="Shape 420"/>
            <p:cNvGrpSpPr/>
            <p:nvPr/>
          </p:nvGrpSpPr>
          <p:grpSpPr>
            <a:xfrm>
              <a:off x="1479470268" y="1837406396"/>
              <a:ext cx="232611790" cy="310077250"/>
              <a:chOff x="0" y="0"/>
              <a:chExt cx="2147483647" cy="2147483647"/>
            </a:xfrm>
          </p:grpSpPr>
          <p:pic>
            <p:nvPicPr>
              <p:cNvPr id="421" name="Shape 421"/>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422" name="Shape 422"/>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23" name="Shape 423"/>
            <p:cNvGrpSpPr/>
            <p:nvPr/>
          </p:nvGrpSpPr>
          <p:grpSpPr>
            <a:xfrm>
              <a:off x="0" y="834823335"/>
              <a:ext cx="984126621" cy="1311865235"/>
              <a:chOff x="0" y="0"/>
              <a:chExt cx="2147483647" cy="2147483647"/>
            </a:xfrm>
          </p:grpSpPr>
          <p:pic>
            <p:nvPicPr>
              <p:cNvPr id="424" name="Shape 424"/>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425" name="Shape 425"/>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426" name="Shape 426"/>
            <p:cNvSpPr/>
            <p:nvPr/>
          </p:nvSpPr>
          <p:spPr>
            <a:xfrm rot="-600000">
              <a:off x="1493729967" y="560384420"/>
              <a:ext cx="558330910"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7" name="Shape 427"/>
            <p:cNvSpPr/>
            <p:nvPr/>
          </p:nvSpPr>
          <p:spPr>
            <a:xfrm>
              <a:off x="114176181" y="581092389"/>
              <a:ext cx="1919413827" cy="1419583205"/>
            </a:xfrm>
            <a:custGeom>
              <a:avLst/>
              <a:gdLst/>
              <a:ahLst/>
              <a:cxnLst/>
              <a:rect l="0" t="0" r="0" b="0"/>
              <a:pathLst>
                <a:path w="120000" h="120000" extrusionOk="0">
                  <a:moveTo>
                    <a:pt x="0" y="0"/>
                  </a:moveTo>
                  <a:lnTo>
                    <a:pt x="0" y="14127"/>
                  </a:lnTo>
                  <a:lnTo>
                    <a:pt x="0" y="86860"/>
                  </a:lnTo>
                  <a:lnTo>
                    <a:pt x="0" y="120000"/>
                  </a:lnTo>
                  <a:lnTo>
                    <a:pt x="120000" y="120000"/>
                  </a:lnTo>
                  <a:lnTo>
                    <a:pt x="120000" y="86860"/>
                  </a:lnTo>
                  <a:lnTo>
                    <a:pt x="120000" y="14127"/>
                  </a:lnTo>
                  <a:lnTo>
                    <a:pt x="120000" y="0"/>
                  </a:lnTo>
                  <a:lnTo>
                    <a:pt x="114532" y="1482"/>
                  </a:lnTo>
                  <a:lnTo>
                    <a:pt x="109112" y="2790"/>
                  </a:lnTo>
                  <a:lnTo>
                    <a:pt x="103645" y="3924"/>
                  </a:lnTo>
                  <a:lnTo>
                    <a:pt x="98225" y="4970"/>
                  </a:lnTo>
                  <a:lnTo>
                    <a:pt x="92806" y="5755"/>
                  </a:lnTo>
                  <a:lnTo>
                    <a:pt x="87435" y="6366"/>
                  </a:lnTo>
                  <a:lnTo>
                    <a:pt x="82064" y="6889"/>
                  </a:lnTo>
                  <a:lnTo>
                    <a:pt x="76790" y="7238"/>
                  </a:lnTo>
                  <a:lnTo>
                    <a:pt x="71612" y="7500"/>
                  </a:lnTo>
                  <a:lnTo>
                    <a:pt x="66483" y="7587"/>
                  </a:lnTo>
                  <a:lnTo>
                    <a:pt x="61500" y="7587"/>
                  </a:lnTo>
                  <a:lnTo>
                    <a:pt x="56564" y="7587"/>
                  </a:lnTo>
                  <a:lnTo>
                    <a:pt x="51774" y="7412"/>
                  </a:lnTo>
                  <a:lnTo>
                    <a:pt x="47129" y="7151"/>
                  </a:lnTo>
                  <a:lnTo>
                    <a:pt x="42629" y="6802"/>
                  </a:lnTo>
                  <a:lnTo>
                    <a:pt x="38274" y="6453"/>
                  </a:lnTo>
                  <a:lnTo>
                    <a:pt x="34112" y="6017"/>
                  </a:lnTo>
                  <a:lnTo>
                    <a:pt x="30096" y="5581"/>
                  </a:lnTo>
                  <a:lnTo>
                    <a:pt x="26322" y="5058"/>
                  </a:lnTo>
                  <a:lnTo>
                    <a:pt x="22693" y="4534"/>
                  </a:lnTo>
                  <a:lnTo>
                    <a:pt x="16161" y="3401"/>
                  </a:lnTo>
                  <a:lnTo>
                    <a:pt x="10596" y="2354"/>
                  </a:lnTo>
                  <a:lnTo>
                    <a:pt x="6145" y="1482"/>
                  </a:lnTo>
                  <a:lnTo>
                    <a:pt x="2806" y="697"/>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8" name="Shape 428"/>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429" name="Shape 429"/>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430" name="Shape 430"/>
          <p:cNvCxnSpPr/>
          <p:nvPr/>
        </p:nvCxnSpPr>
        <p:spPr>
          <a:xfrm>
            <a:off x="15792450" y="11947525"/>
            <a:ext cx="0" cy="17022761"/>
          </a:xfrm>
          <a:prstGeom prst="straightConnector1">
            <a:avLst/>
          </a:prstGeom>
          <a:noFill/>
          <a:ln w="12700" cap="rnd" cmpd="sng">
            <a:solidFill>
              <a:schemeClr val="accent1">
                <a:alpha val="39607"/>
              </a:schemeClr>
            </a:solidFill>
            <a:prstDash val="solid"/>
            <a:miter/>
            <a:headEnd type="none" w="med" len="med"/>
            <a:tailEnd type="none" w="med" len="med"/>
          </a:ln>
        </p:spPr>
      </p:cxnSp>
      <p:cxnSp>
        <p:nvCxnSpPr>
          <p:cNvPr id="431" name="Shape 431"/>
          <p:cNvCxnSpPr/>
          <p:nvPr/>
        </p:nvCxnSpPr>
        <p:spPr>
          <a:xfrm>
            <a:off x="28078112" y="11947525"/>
            <a:ext cx="0" cy="17022761"/>
          </a:xfrm>
          <a:prstGeom prst="straightConnector1">
            <a:avLst/>
          </a:prstGeom>
          <a:noFill/>
          <a:ln w="12700" cap="rnd" cmpd="sng">
            <a:solidFill>
              <a:schemeClr val="accent1">
                <a:alpha val="39607"/>
              </a:schemeClr>
            </a:solidFill>
            <a:prstDash val="solid"/>
            <a:miter/>
            <a:headEnd type="none" w="med" len="med"/>
            <a:tailEnd type="none" w="med" len="med"/>
          </a:ln>
        </p:spPr>
      </p:cxnSp>
      <p:sp>
        <p:nvSpPr>
          <p:cNvPr id="432" name="Shape 432"/>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433" name="Shape 433"/>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434" name="Shape 434"/>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35" name="Shape 435"/>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36" name="Shape 436"/>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grpSp>
        <p:nvGrpSpPr>
          <p:cNvPr id="452" name="Shape 452"/>
          <p:cNvGrpSpPr/>
          <p:nvPr/>
        </p:nvGrpSpPr>
        <p:grpSpPr>
          <a:xfrm>
            <a:off x="-6093" y="0"/>
            <a:ext cx="43897295" cy="32930592"/>
            <a:chOff x="0" y="0"/>
            <a:chExt cx="2147483647" cy="2147483647"/>
          </a:xfrm>
        </p:grpSpPr>
        <p:sp>
          <p:nvSpPr>
            <p:cNvPr id="453" name="Shape 453"/>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454" name="Shape 454"/>
            <p:cNvGrpSpPr/>
            <p:nvPr/>
          </p:nvGrpSpPr>
          <p:grpSpPr>
            <a:xfrm>
              <a:off x="298222" y="906379533"/>
              <a:ext cx="554689549" cy="739414791"/>
              <a:chOff x="0" y="0"/>
              <a:chExt cx="2147483647" cy="2147483647"/>
            </a:xfrm>
          </p:grpSpPr>
          <p:pic>
            <p:nvPicPr>
              <p:cNvPr id="455" name="Shape 455"/>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456" name="Shape 456"/>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57" name="Shape 457"/>
            <p:cNvGrpSpPr/>
            <p:nvPr/>
          </p:nvGrpSpPr>
          <p:grpSpPr>
            <a:xfrm>
              <a:off x="1479470202" y="524746042"/>
              <a:ext cx="662048876" cy="882527662"/>
              <a:chOff x="0" y="0"/>
              <a:chExt cx="2147483647" cy="2147483647"/>
            </a:xfrm>
          </p:grpSpPr>
          <p:pic>
            <p:nvPicPr>
              <p:cNvPr id="458" name="Shape 458"/>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459" name="Shape 459"/>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60" name="Shape 460"/>
            <p:cNvGrpSpPr/>
            <p:nvPr/>
          </p:nvGrpSpPr>
          <p:grpSpPr>
            <a:xfrm>
              <a:off x="1336324623" y="0"/>
              <a:ext cx="375757320" cy="500893843"/>
              <a:chOff x="0" y="0"/>
              <a:chExt cx="2147483647" cy="2147483647"/>
            </a:xfrm>
          </p:grpSpPr>
          <p:pic>
            <p:nvPicPr>
              <p:cNvPr id="461" name="Shape 461"/>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462" name="Shape 462"/>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63" name="Shape 463"/>
            <p:cNvGrpSpPr/>
            <p:nvPr/>
          </p:nvGrpSpPr>
          <p:grpSpPr>
            <a:xfrm>
              <a:off x="1479470268" y="1837406396"/>
              <a:ext cx="232611790" cy="310077250"/>
              <a:chOff x="0" y="0"/>
              <a:chExt cx="2147483647" cy="2147483647"/>
            </a:xfrm>
          </p:grpSpPr>
          <p:pic>
            <p:nvPicPr>
              <p:cNvPr id="464" name="Shape 464"/>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465" name="Shape 465"/>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66" name="Shape 466"/>
            <p:cNvGrpSpPr/>
            <p:nvPr/>
          </p:nvGrpSpPr>
          <p:grpSpPr>
            <a:xfrm>
              <a:off x="0" y="834823335"/>
              <a:ext cx="984126621" cy="1311865235"/>
              <a:chOff x="0" y="0"/>
              <a:chExt cx="2147483647" cy="2147483647"/>
            </a:xfrm>
          </p:grpSpPr>
          <p:pic>
            <p:nvPicPr>
              <p:cNvPr id="467" name="Shape 467"/>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468" name="Shape 468"/>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469" name="Shape 469"/>
            <p:cNvSpPr/>
            <p:nvPr/>
          </p:nvSpPr>
          <p:spPr>
            <a:xfrm rot="-600000">
              <a:off x="1493729967" y="560384420"/>
              <a:ext cx="558330910"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0" name="Shape 470"/>
            <p:cNvSpPr/>
            <p:nvPr/>
          </p:nvSpPr>
          <p:spPr>
            <a:xfrm>
              <a:off x="114176181" y="581092389"/>
              <a:ext cx="1919413827" cy="1419583205"/>
            </a:xfrm>
            <a:custGeom>
              <a:avLst/>
              <a:gdLst/>
              <a:ahLst/>
              <a:cxnLst/>
              <a:rect l="0" t="0" r="0" b="0"/>
              <a:pathLst>
                <a:path w="120000" h="120000" extrusionOk="0">
                  <a:moveTo>
                    <a:pt x="0" y="0"/>
                  </a:moveTo>
                  <a:lnTo>
                    <a:pt x="0" y="14127"/>
                  </a:lnTo>
                  <a:lnTo>
                    <a:pt x="0" y="86860"/>
                  </a:lnTo>
                  <a:lnTo>
                    <a:pt x="0" y="120000"/>
                  </a:lnTo>
                  <a:lnTo>
                    <a:pt x="120000" y="120000"/>
                  </a:lnTo>
                  <a:lnTo>
                    <a:pt x="120000" y="86860"/>
                  </a:lnTo>
                  <a:lnTo>
                    <a:pt x="120000" y="14127"/>
                  </a:lnTo>
                  <a:lnTo>
                    <a:pt x="120000" y="0"/>
                  </a:lnTo>
                  <a:lnTo>
                    <a:pt x="114532" y="1482"/>
                  </a:lnTo>
                  <a:lnTo>
                    <a:pt x="109112" y="2790"/>
                  </a:lnTo>
                  <a:lnTo>
                    <a:pt x="103645" y="3924"/>
                  </a:lnTo>
                  <a:lnTo>
                    <a:pt x="98225" y="4970"/>
                  </a:lnTo>
                  <a:lnTo>
                    <a:pt x="92806" y="5755"/>
                  </a:lnTo>
                  <a:lnTo>
                    <a:pt x="87435" y="6366"/>
                  </a:lnTo>
                  <a:lnTo>
                    <a:pt x="82064" y="6889"/>
                  </a:lnTo>
                  <a:lnTo>
                    <a:pt x="76790" y="7238"/>
                  </a:lnTo>
                  <a:lnTo>
                    <a:pt x="71612" y="7500"/>
                  </a:lnTo>
                  <a:lnTo>
                    <a:pt x="66483" y="7587"/>
                  </a:lnTo>
                  <a:lnTo>
                    <a:pt x="61500" y="7587"/>
                  </a:lnTo>
                  <a:lnTo>
                    <a:pt x="56564" y="7587"/>
                  </a:lnTo>
                  <a:lnTo>
                    <a:pt x="51774" y="7412"/>
                  </a:lnTo>
                  <a:lnTo>
                    <a:pt x="47129" y="7151"/>
                  </a:lnTo>
                  <a:lnTo>
                    <a:pt x="42629" y="6802"/>
                  </a:lnTo>
                  <a:lnTo>
                    <a:pt x="38274" y="6453"/>
                  </a:lnTo>
                  <a:lnTo>
                    <a:pt x="34112" y="6017"/>
                  </a:lnTo>
                  <a:lnTo>
                    <a:pt x="30096" y="5581"/>
                  </a:lnTo>
                  <a:lnTo>
                    <a:pt x="26322" y="5058"/>
                  </a:lnTo>
                  <a:lnTo>
                    <a:pt x="22693" y="4534"/>
                  </a:lnTo>
                  <a:lnTo>
                    <a:pt x="16161" y="3401"/>
                  </a:lnTo>
                  <a:lnTo>
                    <a:pt x="10596" y="2354"/>
                  </a:lnTo>
                  <a:lnTo>
                    <a:pt x="6145" y="1482"/>
                  </a:lnTo>
                  <a:lnTo>
                    <a:pt x="2806" y="697"/>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1" name="Shape 471"/>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472" name="Shape 472"/>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3" name="Shape 473"/>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474" name="Shape 474"/>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475" name="Shape 475"/>
          <p:cNvSpPr txBox="1">
            <a:spLocks noGrp="1"/>
          </p:cNvSpPr>
          <p:nvPr>
            <p:ph type="dt" idx="10"/>
          </p:nvPr>
        </p:nvSpPr>
        <p:spPr>
          <a:xfrm>
            <a:off x="36582350" y="3066256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76" name="Shape 476"/>
          <p:cNvSpPr txBox="1">
            <a:spLocks noGrp="1"/>
          </p:cNvSpPr>
          <p:nvPr>
            <p:ph type="ftr" idx="11"/>
          </p:nvPr>
        </p:nvSpPr>
        <p:spPr>
          <a:xfrm>
            <a:off x="2478086" y="30662562"/>
            <a:ext cx="18526124"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77" name="Shape 477"/>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grpSp>
        <p:nvGrpSpPr>
          <p:cNvPr id="485" name="Shape 485"/>
          <p:cNvGrpSpPr/>
          <p:nvPr/>
        </p:nvGrpSpPr>
        <p:grpSpPr>
          <a:xfrm>
            <a:off x="-6093" y="0"/>
            <a:ext cx="43776646" cy="32930592"/>
            <a:chOff x="0" y="0"/>
            <a:chExt cx="2147483647" cy="2147483647"/>
          </a:xfrm>
        </p:grpSpPr>
        <p:sp>
          <p:nvSpPr>
            <p:cNvPr id="486" name="Shape 486"/>
            <p:cNvSpPr/>
            <p:nvPr/>
          </p:nvSpPr>
          <p:spPr>
            <a:xfrm>
              <a:off x="299045" y="0"/>
              <a:ext cx="2147184601"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487" name="Shape 487"/>
            <p:cNvGrpSpPr/>
            <p:nvPr/>
          </p:nvGrpSpPr>
          <p:grpSpPr>
            <a:xfrm>
              <a:off x="299045" y="906379533"/>
              <a:ext cx="556218386" cy="739414791"/>
              <a:chOff x="0" y="0"/>
              <a:chExt cx="2147483647" cy="2147483647"/>
            </a:xfrm>
          </p:grpSpPr>
          <p:pic>
            <p:nvPicPr>
              <p:cNvPr id="488" name="Shape 488"/>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489" name="Shape 489"/>
              <p:cNvSpPr/>
              <p:nvPr/>
            </p:nvSpPr>
            <p:spPr>
              <a:xfrm>
                <a:off x="314435338" y="314426414"/>
                <a:ext cx="1518516423"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90" name="Shape 490"/>
            <p:cNvGrpSpPr/>
            <p:nvPr/>
          </p:nvGrpSpPr>
          <p:grpSpPr>
            <a:xfrm>
              <a:off x="1483547897" y="524746042"/>
              <a:ext cx="663873569" cy="882527662"/>
              <a:chOff x="0" y="0"/>
              <a:chExt cx="2147483647" cy="2147483647"/>
            </a:xfrm>
          </p:grpSpPr>
          <p:pic>
            <p:nvPicPr>
              <p:cNvPr id="491" name="Shape 491"/>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492" name="Shape 492"/>
              <p:cNvSpPr/>
              <p:nvPr/>
            </p:nvSpPr>
            <p:spPr>
              <a:xfrm>
                <a:off x="314673371" y="314456502"/>
                <a:ext cx="1518516614"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93" name="Shape 493"/>
            <p:cNvGrpSpPr/>
            <p:nvPr/>
          </p:nvGrpSpPr>
          <p:grpSpPr>
            <a:xfrm>
              <a:off x="1340007527" y="0"/>
              <a:ext cx="376793118" cy="500893843"/>
              <a:chOff x="0" y="0"/>
              <a:chExt cx="2147483647" cy="2147483647"/>
            </a:xfrm>
          </p:grpSpPr>
          <p:pic>
            <p:nvPicPr>
              <p:cNvPr id="494" name="Shape 494"/>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495" name="Shape 495"/>
              <p:cNvSpPr/>
              <p:nvPr/>
            </p:nvSpPr>
            <p:spPr>
              <a:xfrm>
                <a:off x="314800912" y="314484817"/>
                <a:ext cx="1518516529"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96" name="Shape 496"/>
            <p:cNvGrpSpPr/>
            <p:nvPr/>
          </p:nvGrpSpPr>
          <p:grpSpPr>
            <a:xfrm>
              <a:off x="1483547843" y="1837406396"/>
              <a:ext cx="233252765" cy="310077250"/>
              <a:chOff x="0" y="0"/>
              <a:chExt cx="2147483647" cy="2147483647"/>
            </a:xfrm>
          </p:grpSpPr>
          <p:pic>
            <p:nvPicPr>
              <p:cNvPr id="497" name="Shape 497"/>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498" name="Shape 498"/>
              <p:cNvSpPr/>
              <p:nvPr/>
            </p:nvSpPr>
            <p:spPr>
              <a:xfrm>
                <a:off x="315003366" y="314761203"/>
                <a:ext cx="1518516064"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99" name="Shape 499"/>
            <p:cNvGrpSpPr/>
            <p:nvPr/>
          </p:nvGrpSpPr>
          <p:grpSpPr>
            <a:xfrm>
              <a:off x="0" y="834823335"/>
              <a:ext cx="986838932" cy="1311865235"/>
              <a:chOff x="0" y="0"/>
              <a:chExt cx="2147483647" cy="2147483647"/>
            </a:xfrm>
          </p:grpSpPr>
          <p:pic>
            <p:nvPicPr>
              <p:cNvPr id="500" name="Shape 500"/>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501" name="Shape 501"/>
              <p:cNvSpPr/>
              <p:nvPr/>
            </p:nvSpPr>
            <p:spPr>
              <a:xfrm>
                <a:off x="314298463" y="314454349"/>
                <a:ext cx="1518516710"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502" name="Shape 502"/>
            <p:cNvSpPr/>
            <p:nvPr/>
          </p:nvSpPr>
          <p:spPr>
            <a:xfrm rot="4920000">
              <a:off x="1100639845" y="1598714148"/>
              <a:ext cx="559871697"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503" name="Shape 503"/>
          <p:cNvSpPr/>
          <p:nvPr/>
        </p:nvSpPr>
        <p:spPr>
          <a:xfrm>
            <a:off x="1990725" y="1930400"/>
            <a:ext cx="22131337" cy="29057599"/>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4" name="Shape 504"/>
          <p:cNvSpPr/>
          <p:nvPr/>
        </p:nvSpPr>
        <p:spPr>
          <a:xfrm rot="5400000">
            <a:off x="6236493" y="8474868"/>
            <a:ext cx="28781375" cy="15968662"/>
          </a:xfrm>
          <a:custGeom>
            <a:avLst/>
            <a:gdLst/>
            <a:ahLst/>
            <a:cxnLst/>
            <a:rect l="0" t="0" r="0" b="0"/>
            <a:pathLst>
              <a:path w="120000" h="120000" extrusionOk="0">
                <a:moveTo>
                  <a:pt x="0" y="0"/>
                </a:moveTo>
                <a:lnTo>
                  <a:pt x="0" y="14127"/>
                </a:lnTo>
                <a:lnTo>
                  <a:pt x="0" y="86860"/>
                </a:lnTo>
                <a:lnTo>
                  <a:pt x="0" y="120000"/>
                </a:lnTo>
                <a:lnTo>
                  <a:pt x="120000" y="120000"/>
                </a:lnTo>
                <a:lnTo>
                  <a:pt x="120000" y="86860"/>
                </a:lnTo>
                <a:lnTo>
                  <a:pt x="120000" y="14127"/>
                </a:lnTo>
                <a:lnTo>
                  <a:pt x="120000" y="0"/>
                </a:lnTo>
                <a:lnTo>
                  <a:pt x="114532" y="1482"/>
                </a:lnTo>
                <a:lnTo>
                  <a:pt x="109112" y="2790"/>
                </a:lnTo>
                <a:lnTo>
                  <a:pt x="103645" y="3924"/>
                </a:lnTo>
                <a:lnTo>
                  <a:pt x="98225" y="4970"/>
                </a:lnTo>
                <a:lnTo>
                  <a:pt x="92806" y="5755"/>
                </a:lnTo>
                <a:lnTo>
                  <a:pt x="87435" y="6366"/>
                </a:lnTo>
                <a:lnTo>
                  <a:pt x="82064" y="6889"/>
                </a:lnTo>
                <a:lnTo>
                  <a:pt x="76790" y="7238"/>
                </a:lnTo>
                <a:lnTo>
                  <a:pt x="71612" y="7500"/>
                </a:lnTo>
                <a:lnTo>
                  <a:pt x="66483" y="7587"/>
                </a:lnTo>
                <a:lnTo>
                  <a:pt x="61500" y="7587"/>
                </a:lnTo>
                <a:lnTo>
                  <a:pt x="56564" y="7587"/>
                </a:lnTo>
                <a:lnTo>
                  <a:pt x="51774" y="7412"/>
                </a:lnTo>
                <a:lnTo>
                  <a:pt x="47129" y="7151"/>
                </a:lnTo>
                <a:lnTo>
                  <a:pt x="42629" y="6802"/>
                </a:lnTo>
                <a:lnTo>
                  <a:pt x="38274" y="6453"/>
                </a:lnTo>
                <a:lnTo>
                  <a:pt x="34112" y="6017"/>
                </a:lnTo>
                <a:lnTo>
                  <a:pt x="30096" y="5581"/>
                </a:lnTo>
                <a:lnTo>
                  <a:pt x="26322" y="5058"/>
                </a:lnTo>
                <a:lnTo>
                  <a:pt x="22693" y="4534"/>
                </a:lnTo>
                <a:lnTo>
                  <a:pt x="16161" y="3401"/>
                </a:lnTo>
                <a:lnTo>
                  <a:pt x="10596" y="2354"/>
                </a:lnTo>
                <a:lnTo>
                  <a:pt x="6145" y="1482"/>
                </a:lnTo>
                <a:lnTo>
                  <a:pt x="2806" y="697"/>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5" name="Shape 505"/>
          <p:cNvSpPr/>
          <p:nvPr/>
        </p:nvSpPr>
        <p:spPr>
          <a:xfrm>
            <a:off x="0" y="0"/>
            <a:ext cx="43891199" cy="32918400"/>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6" name="Shape 506"/>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7" name="Shape 507"/>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508" name="Shape 508"/>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509" name="Shape 509"/>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10" name="Shape 510"/>
          <p:cNvSpPr txBox="1">
            <a:spLocks noGrp="1"/>
          </p:cNvSpPr>
          <p:nvPr>
            <p:ph type="ftr" idx="11"/>
          </p:nvPr>
        </p:nvSpPr>
        <p:spPr>
          <a:xfrm>
            <a:off x="2584450"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11" name="Shape 511"/>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
        <p:cNvGrpSpPr/>
        <p:nvPr/>
      </p:nvGrpSpPr>
      <p:grpSpPr>
        <a:xfrm>
          <a:off x="0" y="0"/>
          <a:ext cx="0" cy="0"/>
          <a:chOff x="0" y="0"/>
          <a:chExt cx="0" cy="0"/>
        </a:xfrm>
      </p:grpSpPr>
      <p:grpSp>
        <p:nvGrpSpPr>
          <p:cNvPr id="42" name="Shape 42"/>
          <p:cNvGrpSpPr/>
          <p:nvPr/>
        </p:nvGrpSpPr>
        <p:grpSpPr>
          <a:xfrm>
            <a:off x="-6093" y="0"/>
            <a:ext cx="43897295" cy="32930592"/>
            <a:chOff x="0" y="0"/>
            <a:chExt cx="2147483647" cy="2147483647"/>
          </a:xfrm>
        </p:grpSpPr>
        <p:sp>
          <p:nvSpPr>
            <p:cNvPr id="43" name="Shape 43"/>
            <p:cNvSpPr/>
            <p:nvPr/>
          </p:nvSpPr>
          <p:spPr>
            <a:xfrm>
              <a:off x="298222" y="0"/>
              <a:ext cx="2141283024" cy="2146688538"/>
            </a:xfrm>
            <a:prstGeom prst="rect">
              <a:avLst/>
            </a:prstGeom>
            <a:blipFill rotWithShape="1">
              <a:blip r:embed="rId6">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44" name="Shape 44"/>
            <p:cNvGrpSpPr/>
            <p:nvPr/>
          </p:nvGrpSpPr>
          <p:grpSpPr>
            <a:xfrm>
              <a:off x="298222" y="906379533"/>
              <a:ext cx="554689549" cy="739414791"/>
              <a:chOff x="0" y="0"/>
              <a:chExt cx="2147483647" cy="2147483647"/>
            </a:xfrm>
          </p:grpSpPr>
          <p:pic>
            <p:nvPicPr>
              <p:cNvPr id="45" name="Shape 45"/>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46" name="Shape 46"/>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7" name="Shape 47"/>
            <p:cNvGrpSpPr/>
            <p:nvPr/>
          </p:nvGrpSpPr>
          <p:grpSpPr>
            <a:xfrm>
              <a:off x="1479470202" y="524746042"/>
              <a:ext cx="662048876" cy="882527662"/>
              <a:chOff x="0" y="0"/>
              <a:chExt cx="2147483647" cy="2147483647"/>
            </a:xfrm>
          </p:grpSpPr>
          <p:pic>
            <p:nvPicPr>
              <p:cNvPr id="48" name="Shape 48"/>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49" name="Shape 49"/>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50" name="Shape 50"/>
            <p:cNvGrpSpPr/>
            <p:nvPr/>
          </p:nvGrpSpPr>
          <p:grpSpPr>
            <a:xfrm>
              <a:off x="1336324623" y="0"/>
              <a:ext cx="375757320" cy="500893843"/>
              <a:chOff x="0" y="0"/>
              <a:chExt cx="2147483647" cy="2147483647"/>
            </a:xfrm>
          </p:grpSpPr>
          <p:pic>
            <p:nvPicPr>
              <p:cNvPr id="51" name="Shape 51"/>
              <p:cNvPicPr preferRelativeResize="0"/>
              <p:nvPr/>
            </p:nvPicPr>
            <p:blipFill rotWithShape="1">
              <a:blip r:embed="rId9">
                <a:alphaModFix/>
              </a:blip>
              <a:srcRect/>
              <a:stretch/>
            </p:blipFill>
            <p:spPr>
              <a:xfrm>
                <a:off x="0" y="0"/>
                <a:ext cx="2147483647" cy="2147483647"/>
              </a:xfrm>
              <a:prstGeom prst="rect">
                <a:avLst/>
              </a:prstGeom>
              <a:noFill/>
              <a:ln>
                <a:noFill/>
              </a:ln>
            </p:spPr>
          </p:pic>
          <p:sp>
            <p:nvSpPr>
              <p:cNvPr id="52" name="Shape 52"/>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53" name="Shape 53"/>
            <p:cNvGrpSpPr/>
            <p:nvPr/>
          </p:nvGrpSpPr>
          <p:grpSpPr>
            <a:xfrm>
              <a:off x="1479470268" y="1837406396"/>
              <a:ext cx="232611790" cy="310077250"/>
              <a:chOff x="0" y="0"/>
              <a:chExt cx="2147483647" cy="2147483647"/>
            </a:xfrm>
          </p:grpSpPr>
          <p:pic>
            <p:nvPicPr>
              <p:cNvPr id="54" name="Shape 54"/>
              <p:cNvPicPr preferRelativeResize="0"/>
              <p:nvPr/>
            </p:nvPicPr>
            <p:blipFill rotWithShape="1">
              <a:blip r:embed="rId10">
                <a:alphaModFix/>
              </a:blip>
              <a:srcRect/>
              <a:stretch/>
            </p:blipFill>
            <p:spPr>
              <a:xfrm>
                <a:off x="0" y="0"/>
                <a:ext cx="2147483647" cy="2147483647"/>
              </a:xfrm>
              <a:prstGeom prst="rect">
                <a:avLst/>
              </a:prstGeom>
              <a:noFill/>
              <a:ln>
                <a:noFill/>
              </a:ln>
            </p:spPr>
          </p:pic>
          <p:sp>
            <p:nvSpPr>
              <p:cNvPr id="55" name="Shape 55"/>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56" name="Shape 56"/>
            <p:cNvGrpSpPr/>
            <p:nvPr/>
          </p:nvGrpSpPr>
          <p:grpSpPr>
            <a:xfrm>
              <a:off x="0" y="834823335"/>
              <a:ext cx="984126621" cy="1311865235"/>
              <a:chOff x="0" y="0"/>
              <a:chExt cx="2147483647" cy="2147483647"/>
            </a:xfrm>
          </p:grpSpPr>
          <p:pic>
            <p:nvPicPr>
              <p:cNvPr id="57" name="Shape 57"/>
              <p:cNvPicPr preferRelativeResize="0"/>
              <p:nvPr/>
            </p:nvPicPr>
            <p:blipFill rotWithShape="1">
              <a:blip r:embed="rId11">
                <a:alphaModFix/>
              </a:blip>
              <a:srcRect/>
              <a:stretch/>
            </p:blipFill>
            <p:spPr>
              <a:xfrm>
                <a:off x="0" y="0"/>
                <a:ext cx="2147483647" cy="2147483647"/>
              </a:xfrm>
              <a:prstGeom prst="rect">
                <a:avLst/>
              </a:prstGeom>
              <a:noFill/>
              <a:ln>
                <a:noFill/>
              </a:ln>
            </p:spPr>
          </p:pic>
          <p:sp>
            <p:nvSpPr>
              <p:cNvPr id="58" name="Shape 58"/>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59" name="Shape 59"/>
            <p:cNvSpPr/>
            <p:nvPr/>
          </p:nvSpPr>
          <p:spPr>
            <a:xfrm rot="-600000">
              <a:off x="1493729967" y="560384420"/>
              <a:ext cx="558330910"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 name="Shape 60"/>
            <p:cNvSpPr/>
            <p:nvPr/>
          </p:nvSpPr>
          <p:spPr>
            <a:xfrm>
              <a:off x="114176181" y="581092389"/>
              <a:ext cx="1919413827" cy="1419583205"/>
            </a:xfrm>
            <a:custGeom>
              <a:avLst/>
              <a:gdLst/>
              <a:ahLst/>
              <a:cxnLst/>
              <a:rect l="0" t="0" r="0" b="0"/>
              <a:pathLst>
                <a:path w="120000" h="120000" extrusionOk="0">
                  <a:moveTo>
                    <a:pt x="0" y="0"/>
                  </a:moveTo>
                  <a:lnTo>
                    <a:pt x="0" y="14127"/>
                  </a:lnTo>
                  <a:lnTo>
                    <a:pt x="0" y="86860"/>
                  </a:lnTo>
                  <a:lnTo>
                    <a:pt x="0" y="120000"/>
                  </a:lnTo>
                  <a:lnTo>
                    <a:pt x="120000" y="120000"/>
                  </a:lnTo>
                  <a:lnTo>
                    <a:pt x="120000" y="86860"/>
                  </a:lnTo>
                  <a:lnTo>
                    <a:pt x="120000" y="14127"/>
                  </a:lnTo>
                  <a:lnTo>
                    <a:pt x="120000" y="0"/>
                  </a:lnTo>
                  <a:lnTo>
                    <a:pt x="114532" y="1482"/>
                  </a:lnTo>
                  <a:lnTo>
                    <a:pt x="109112" y="2790"/>
                  </a:lnTo>
                  <a:lnTo>
                    <a:pt x="103645" y="3924"/>
                  </a:lnTo>
                  <a:lnTo>
                    <a:pt x="98225" y="4970"/>
                  </a:lnTo>
                  <a:lnTo>
                    <a:pt x="92806" y="5755"/>
                  </a:lnTo>
                  <a:lnTo>
                    <a:pt x="87435" y="6366"/>
                  </a:lnTo>
                  <a:lnTo>
                    <a:pt x="82064" y="6889"/>
                  </a:lnTo>
                  <a:lnTo>
                    <a:pt x="76790" y="7238"/>
                  </a:lnTo>
                  <a:lnTo>
                    <a:pt x="71612" y="7500"/>
                  </a:lnTo>
                  <a:lnTo>
                    <a:pt x="66483" y="7587"/>
                  </a:lnTo>
                  <a:lnTo>
                    <a:pt x="61500" y="7587"/>
                  </a:lnTo>
                  <a:lnTo>
                    <a:pt x="56564" y="7587"/>
                  </a:lnTo>
                  <a:lnTo>
                    <a:pt x="51774" y="7412"/>
                  </a:lnTo>
                  <a:lnTo>
                    <a:pt x="47129" y="7151"/>
                  </a:lnTo>
                  <a:lnTo>
                    <a:pt x="42629" y="6802"/>
                  </a:lnTo>
                  <a:lnTo>
                    <a:pt x="38274" y="6453"/>
                  </a:lnTo>
                  <a:lnTo>
                    <a:pt x="34112" y="6017"/>
                  </a:lnTo>
                  <a:lnTo>
                    <a:pt x="30096" y="5581"/>
                  </a:lnTo>
                  <a:lnTo>
                    <a:pt x="26322" y="5058"/>
                  </a:lnTo>
                  <a:lnTo>
                    <a:pt x="22693" y="4534"/>
                  </a:lnTo>
                  <a:lnTo>
                    <a:pt x="16161" y="3401"/>
                  </a:lnTo>
                  <a:lnTo>
                    <a:pt x="10596" y="2354"/>
                  </a:lnTo>
                  <a:lnTo>
                    <a:pt x="6145" y="1482"/>
                  </a:lnTo>
                  <a:lnTo>
                    <a:pt x="2806" y="697"/>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 name="Shape 61"/>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62" name="Shape 62"/>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63" name="Shape 63"/>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64" name="Shape 64"/>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5" name="Shape 65"/>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6" name="Shape 66"/>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 name="Shape 67"/>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grpSp>
        <p:nvGrpSpPr>
          <p:cNvPr id="96" name="Shape 96"/>
          <p:cNvGrpSpPr/>
          <p:nvPr/>
        </p:nvGrpSpPr>
        <p:grpSpPr>
          <a:xfrm>
            <a:off x="-6093" y="0"/>
            <a:ext cx="43897295" cy="32930592"/>
            <a:chOff x="0" y="0"/>
            <a:chExt cx="2147483647" cy="2147483647"/>
          </a:xfrm>
        </p:grpSpPr>
        <p:sp>
          <p:nvSpPr>
            <p:cNvPr id="97" name="Shape 97"/>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98" name="Shape 98"/>
            <p:cNvGrpSpPr/>
            <p:nvPr/>
          </p:nvGrpSpPr>
          <p:grpSpPr>
            <a:xfrm>
              <a:off x="298222" y="906379533"/>
              <a:ext cx="554689549" cy="739414791"/>
              <a:chOff x="0" y="0"/>
              <a:chExt cx="2147483647" cy="2147483647"/>
            </a:xfrm>
          </p:grpSpPr>
          <p:pic>
            <p:nvPicPr>
              <p:cNvPr id="99" name="Shape 99"/>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100" name="Shape 100"/>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01" name="Shape 101"/>
            <p:cNvGrpSpPr/>
            <p:nvPr/>
          </p:nvGrpSpPr>
          <p:grpSpPr>
            <a:xfrm>
              <a:off x="1479470202" y="524746042"/>
              <a:ext cx="662048876" cy="882527662"/>
              <a:chOff x="0" y="0"/>
              <a:chExt cx="2147483647" cy="2147483647"/>
            </a:xfrm>
          </p:grpSpPr>
          <p:pic>
            <p:nvPicPr>
              <p:cNvPr id="102" name="Shape 102"/>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103" name="Shape 103"/>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04" name="Shape 104"/>
            <p:cNvGrpSpPr/>
            <p:nvPr/>
          </p:nvGrpSpPr>
          <p:grpSpPr>
            <a:xfrm>
              <a:off x="1336324623" y="0"/>
              <a:ext cx="375757320" cy="500893843"/>
              <a:chOff x="0" y="0"/>
              <a:chExt cx="2147483647" cy="2147483647"/>
            </a:xfrm>
          </p:grpSpPr>
          <p:pic>
            <p:nvPicPr>
              <p:cNvPr id="105" name="Shape 105"/>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106" name="Shape 106"/>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07" name="Shape 107"/>
            <p:cNvGrpSpPr/>
            <p:nvPr/>
          </p:nvGrpSpPr>
          <p:grpSpPr>
            <a:xfrm>
              <a:off x="1479470268" y="1837406396"/>
              <a:ext cx="232611790" cy="310077250"/>
              <a:chOff x="0" y="0"/>
              <a:chExt cx="2147483647" cy="2147483647"/>
            </a:xfrm>
          </p:grpSpPr>
          <p:pic>
            <p:nvPicPr>
              <p:cNvPr id="108" name="Shape 108"/>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109" name="Shape 109"/>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0" name="Shape 110"/>
            <p:cNvGrpSpPr/>
            <p:nvPr/>
          </p:nvGrpSpPr>
          <p:grpSpPr>
            <a:xfrm>
              <a:off x="0" y="834823335"/>
              <a:ext cx="984126621" cy="1311865235"/>
              <a:chOff x="0" y="0"/>
              <a:chExt cx="2147483647" cy="2147483647"/>
            </a:xfrm>
          </p:grpSpPr>
          <p:pic>
            <p:nvPicPr>
              <p:cNvPr id="111" name="Shape 111"/>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112" name="Shape 112"/>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13" name="Shape 113"/>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14" name="Shape 114"/>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5" name="Shape 115"/>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16" name="Shape 116"/>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117" name="Shape 117"/>
          <p:cNvSpPr txBox="1">
            <a:spLocks noGrp="1"/>
          </p:cNvSpPr>
          <p:nvPr>
            <p:ph type="dt" idx="10"/>
          </p:nvPr>
        </p:nvSpPr>
        <p:spPr>
          <a:xfrm rot="5400000">
            <a:off x="35991006" y="8778080"/>
            <a:ext cx="4754562" cy="109855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18" name="Shape 118"/>
          <p:cNvSpPr txBox="1">
            <a:spLocks noGrp="1"/>
          </p:cNvSpPr>
          <p:nvPr>
            <p:ph type="ftr" idx="11"/>
          </p:nvPr>
        </p:nvSpPr>
        <p:spPr>
          <a:xfrm rot="5400000">
            <a:off x="29934694" y="15669418"/>
            <a:ext cx="18526124"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19" name="Shape 119"/>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grpSp>
        <p:nvGrpSpPr>
          <p:cNvPr id="127" name="Shape 127"/>
          <p:cNvGrpSpPr/>
          <p:nvPr/>
        </p:nvGrpSpPr>
        <p:grpSpPr>
          <a:xfrm>
            <a:off x="-6093" y="0"/>
            <a:ext cx="43897295" cy="32930592"/>
            <a:chOff x="0" y="0"/>
            <a:chExt cx="2147483647" cy="2147483647"/>
          </a:xfrm>
        </p:grpSpPr>
        <p:sp>
          <p:nvSpPr>
            <p:cNvPr id="128" name="Shape 128"/>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29" name="Shape 129"/>
            <p:cNvGrpSpPr/>
            <p:nvPr/>
          </p:nvGrpSpPr>
          <p:grpSpPr>
            <a:xfrm>
              <a:off x="298222" y="906379533"/>
              <a:ext cx="554689549" cy="739414791"/>
              <a:chOff x="0" y="0"/>
              <a:chExt cx="2147483647" cy="2147483647"/>
            </a:xfrm>
          </p:grpSpPr>
          <p:pic>
            <p:nvPicPr>
              <p:cNvPr id="130" name="Shape 130"/>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131" name="Shape 131"/>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32" name="Shape 132"/>
            <p:cNvGrpSpPr/>
            <p:nvPr/>
          </p:nvGrpSpPr>
          <p:grpSpPr>
            <a:xfrm>
              <a:off x="1479470202" y="524746042"/>
              <a:ext cx="662048876" cy="882527662"/>
              <a:chOff x="0" y="0"/>
              <a:chExt cx="2147483647" cy="2147483647"/>
            </a:xfrm>
          </p:grpSpPr>
          <p:pic>
            <p:nvPicPr>
              <p:cNvPr id="133" name="Shape 133"/>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134" name="Shape 134"/>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35" name="Shape 135"/>
            <p:cNvGrpSpPr/>
            <p:nvPr/>
          </p:nvGrpSpPr>
          <p:grpSpPr>
            <a:xfrm>
              <a:off x="1336324623" y="0"/>
              <a:ext cx="375757320" cy="500893843"/>
              <a:chOff x="0" y="0"/>
              <a:chExt cx="2147483647" cy="2147483647"/>
            </a:xfrm>
          </p:grpSpPr>
          <p:pic>
            <p:nvPicPr>
              <p:cNvPr id="136" name="Shape 136"/>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137" name="Shape 137"/>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38" name="Shape 138"/>
            <p:cNvGrpSpPr/>
            <p:nvPr/>
          </p:nvGrpSpPr>
          <p:grpSpPr>
            <a:xfrm>
              <a:off x="1479470268" y="1837406396"/>
              <a:ext cx="232611790" cy="310077250"/>
              <a:chOff x="0" y="0"/>
              <a:chExt cx="2147483647" cy="2147483647"/>
            </a:xfrm>
          </p:grpSpPr>
          <p:pic>
            <p:nvPicPr>
              <p:cNvPr id="139" name="Shape 139"/>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140" name="Shape 140"/>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41" name="Shape 141"/>
            <p:cNvGrpSpPr/>
            <p:nvPr/>
          </p:nvGrpSpPr>
          <p:grpSpPr>
            <a:xfrm>
              <a:off x="0" y="834823335"/>
              <a:ext cx="984126621" cy="1311865235"/>
              <a:chOff x="0" y="0"/>
              <a:chExt cx="2147483647" cy="2147483647"/>
            </a:xfrm>
          </p:grpSpPr>
          <p:pic>
            <p:nvPicPr>
              <p:cNvPr id="142" name="Shape 142"/>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143" name="Shape 143"/>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44" name="Shape 144"/>
            <p:cNvSpPr/>
            <p:nvPr/>
          </p:nvSpPr>
          <p:spPr>
            <a:xfrm>
              <a:off x="1241018411" y="125886186"/>
              <a:ext cx="813814959" cy="1894916475"/>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5" name="Shape 145"/>
            <p:cNvSpPr/>
            <p:nvPr/>
          </p:nvSpPr>
          <p:spPr>
            <a:xfrm rot="-5400000">
              <a:off x="729407455" y="552653908"/>
              <a:ext cx="1407983510" cy="1041333374"/>
            </a:xfrm>
            <a:custGeom>
              <a:avLst/>
              <a:gdLst/>
              <a:ahLst/>
              <a:cxnLst/>
              <a:rect l="0" t="0" r="0" b="0"/>
              <a:pathLst>
                <a:path w="120000" h="120000" extrusionOk="0">
                  <a:moveTo>
                    <a:pt x="0" y="0"/>
                  </a:moveTo>
                  <a:lnTo>
                    <a:pt x="0" y="14127"/>
                  </a:lnTo>
                  <a:lnTo>
                    <a:pt x="0" y="86860"/>
                  </a:lnTo>
                  <a:lnTo>
                    <a:pt x="0" y="120000"/>
                  </a:lnTo>
                  <a:lnTo>
                    <a:pt x="120000" y="120000"/>
                  </a:lnTo>
                  <a:lnTo>
                    <a:pt x="120000" y="86860"/>
                  </a:lnTo>
                  <a:lnTo>
                    <a:pt x="120000" y="14127"/>
                  </a:lnTo>
                  <a:lnTo>
                    <a:pt x="120000" y="0"/>
                  </a:lnTo>
                  <a:lnTo>
                    <a:pt x="114532" y="1482"/>
                  </a:lnTo>
                  <a:lnTo>
                    <a:pt x="109112" y="2790"/>
                  </a:lnTo>
                  <a:lnTo>
                    <a:pt x="103645" y="3924"/>
                  </a:lnTo>
                  <a:lnTo>
                    <a:pt x="98225" y="4970"/>
                  </a:lnTo>
                  <a:lnTo>
                    <a:pt x="92806" y="5755"/>
                  </a:lnTo>
                  <a:lnTo>
                    <a:pt x="87435" y="6366"/>
                  </a:lnTo>
                  <a:lnTo>
                    <a:pt x="82064" y="6889"/>
                  </a:lnTo>
                  <a:lnTo>
                    <a:pt x="76790" y="7238"/>
                  </a:lnTo>
                  <a:lnTo>
                    <a:pt x="71612" y="7500"/>
                  </a:lnTo>
                  <a:lnTo>
                    <a:pt x="66483" y="7587"/>
                  </a:lnTo>
                  <a:lnTo>
                    <a:pt x="61500" y="7587"/>
                  </a:lnTo>
                  <a:lnTo>
                    <a:pt x="56564" y="7587"/>
                  </a:lnTo>
                  <a:lnTo>
                    <a:pt x="51774" y="7412"/>
                  </a:lnTo>
                  <a:lnTo>
                    <a:pt x="47129" y="7151"/>
                  </a:lnTo>
                  <a:lnTo>
                    <a:pt x="42629" y="6802"/>
                  </a:lnTo>
                  <a:lnTo>
                    <a:pt x="38274" y="6453"/>
                  </a:lnTo>
                  <a:lnTo>
                    <a:pt x="34112" y="6017"/>
                  </a:lnTo>
                  <a:lnTo>
                    <a:pt x="30096" y="5581"/>
                  </a:lnTo>
                  <a:lnTo>
                    <a:pt x="26322" y="5058"/>
                  </a:lnTo>
                  <a:lnTo>
                    <a:pt x="22693" y="4534"/>
                  </a:lnTo>
                  <a:lnTo>
                    <a:pt x="16161" y="3401"/>
                  </a:lnTo>
                  <a:lnTo>
                    <a:pt x="10596" y="2354"/>
                  </a:lnTo>
                  <a:lnTo>
                    <a:pt x="6145" y="1482"/>
                  </a:lnTo>
                  <a:lnTo>
                    <a:pt x="2806" y="697"/>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6" name="Shape 146"/>
            <p:cNvSpPr/>
            <p:nvPr/>
          </p:nvSpPr>
          <p:spPr>
            <a:xfrm rot="-5940000">
              <a:off x="779911483" y="456489212"/>
              <a:ext cx="558330933" cy="99459152"/>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7" name="Shape 147"/>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48" name="Shape 148"/>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9" name="Shape 149"/>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50" name="Shape 150"/>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151" name="Shape 151"/>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52" name="Shape 152"/>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53" name="Shape 153"/>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grpSp>
        <p:nvGrpSpPr>
          <p:cNvPr id="161" name="Shape 161"/>
          <p:cNvGrpSpPr/>
          <p:nvPr/>
        </p:nvGrpSpPr>
        <p:grpSpPr>
          <a:xfrm>
            <a:off x="-6093" y="0"/>
            <a:ext cx="43897295" cy="32930592"/>
            <a:chOff x="0" y="0"/>
            <a:chExt cx="2147483647" cy="2147483647"/>
          </a:xfrm>
        </p:grpSpPr>
        <p:sp>
          <p:nvSpPr>
            <p:cNvPr id="162" name="Shape 162"/>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63" name="Shape 163"/>
            <p:cNvGrpSpPr/>
            <p:nvPr/>
          </p:nvGrpSpPr>
          <p:grpSpPr>
            <a:xfrm>
              <a:off x="298222" y="906379533"/>
              <a:ext cx="554689549" cy="739414791"/>
              <a:chOff x="0" y="0"/>
              <a:chExt cx="2147483647" cy="2147483647"/>
            </a:xfrm>
          </p:grpSpPr>
          <p:pic>
            <p:nvPicPr>
              <p:cNvPr id="164" name="Shape 164"/>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165" name="Shape 165"/>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6" name="Shape 166"/>
            <p:cNvGrpSpPr/>
            <p:nvPr/>
          </p:nvGrpSpPr>
          <p:grpSpPr>
            <a:xfrm>
              <a:off x="1479470202" y="524746042"/>
              <a:ext cx="662048876" cy="882527662"/>
              <a:chOff x="0" y="0"/>
              <a:chExt cx="2147483647" cy="2147483647"/>
            </a:xfrm>
          </p:grpSpPr>
          <p:pic>
            <p:nvPicPr>
              <p:cNvPr id="167" name="Shape 167"/>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168" name="Shape 168"/>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9" name="Shape 169"/>
            <p:cNvGrpSpPr/>
            <p:nvPr/>
          </p:nvGrpSpPr>
          <p:grpSpPr>
            <a:xfrm>
              <a:off x="1336324623" y="0"/>
              <a:ext cx="375757320" cy="500893843"/>
              <a:chOff x="0" y="0"/>
              <a:chExt cx="2147483647" cy="2147483647"/>
            </a:xfrm>
          </p:grpSpPr>
          <p:pic>
            <p:nvPicPr>
              <p:cNvPr id="170" name="Shape 170"/>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171" name="Shape 171"/>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72" name="Shape 172"/>
            <p:cNvGrpSpPr/>
            <p:nvPr/>
          </p:nvGrpSpPr>
          <p:grpSpPr>
            <a:xfrm>
              <a:off x="1479470268" y="1837406396"/>
              <a:ext cx="232611790" cy="310077250"/>
              <a:chOff x="0" y="0"/>
              <a:chExt cx="2147483647" cy="2147483647"/>
            </a:xfrm>
          </p:grpSpPr>
          <p:pic>
            <p:nvPicPr>
              <p:cNvPr id="173" name="Shape 173"/>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174" name="Shape 174"/>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75" name="Shape 175"/>
            <p:cNvGrpSpPr/>
            <p:nvPr/>
          </p:nvGrpSpPr>
          <p:grpSpPr>
            <a:xfrm>
              <a:off x="0" y="834823335"/>
              <a:ext cx="984126621" cy="1311865235"/>
              <a:chOff x="0" y="0"/>
              <a:chExt cx="2147483647" cy="2147483647"/>
            </a:xfrm>
          </p:grpSpPr>
          <p:pic>
            <p:nvPicPr>
              <p:cNvPr id="176" name="Shape 176"/>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177" name="Shape 177"/>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78" name="Shape 178"/>
            <p:cNvSpPr/>
            <p:nvPr/>
          </p:nvSpPr>
          <p:spPr>
            <a:xfrm>
              <a:off x="1241018411" y="125886186"/>
              <a:ext cx="813814959" cy="1894916475"/>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9" name="Shape 179"/>
            <p:cNvSpPr/>
            <p:nvPr/>
          </p:nvSpPr>
          <p:spPr>
            <a:xfrm rot="-5400000">
              <a:off x="598731807" y="552653908"/>
              <a:ext cx="1407983510" cy="1041333374"/>
            </a:xfrm>
            <a:custGeom>
              <a:avLst/>
              <a:gdLst/>
              <a:ahLst/>
              <a:cxnLst/>
              <a:rect l="0" t="0" r="0" b="0"/>
              <a:pathLst>
                <a:path w="120000" h="120000" extrusionOk="0">
                  <a:moveTo>
                    <a:pt x="0" y="0"/>
                  </a:moveTo>
                  <a:lnTo>
                    <a:pt x="0" y="14127"/>
                  </a:lnTo>
                  <a:lnTo>
                    <a:pt x="0" y="86860"/>
                  </a:lnTo>
                  <a:lnTo>
                    <a:pt x="0" y="120000"/>
                  </a:lnTo>
                  <a:lnTo>
                    <a:pt x="120000" y="120000"/>
                  </a:lnTo>
                  <a:lnTo>
                    <a:pt x="120000" y="86860"/>
                  </a:lnTo>
                  <a:lnTo>
                    <a:pt x="120000" y="14127"/>
                  </a:lnTo>
                  <a:lnTo>
                    <a:pt x="120000" y="0"/>
                  </a:lnTo>
                  <a:lnTo>
                    <a:pt x="114532" y="1482"/>
                  </a:lnTo>
                  <a:lnTo>
                    <a:pt x="109112" y="2790"/>
                  </a:lnTo>
                  <a:lnTo>
                    <a:pt x="103645" y="3924"/>
                  </a:lnTo>
                  <a:lnTo>
                    <a:pt x="98225" y="4970"/>
                  </a:lnTo>
                  <a:lnTo>
                    <a:pt x="92806" y="5755"/>
                  </a:lnTo>
                  <a:lnTo>
                    <a:pt x="87435" y="6366"/>
                  </a:lnTo>
                  <a:lnTo>
                    <a:pt x="82064" y="6889"/>
                  </a:lnTo>
                  <a:lnTo>
                    <a:pt x="76790" y="7238"/>
                  </a:lnTo>
                  <a:lnTo>
                    <a:pt x="71612" y="7500"/>
                  </a:lnTo>
                  <a:lnTo>
                    <a:pt x="66483" y="7587"/>
                  </a:lnTo>
                  <a:lnTo>
                    <a:pt x="61500" y="7587"/>
                  </a:lnTo>
                  <a:lnTo>
                    <a:pt x="56564" y="7587"/>
                  </a:lnTo>
                  <a:lnTo>
                    <a:pt x="51774" y="7412"/>
                  </a:lnTo>
                  <a:lnTo>
                    <a:pt x="47129" y="7151"/>
                  </a:lnTo>
                  <a:lnTo>
                    <a:pt x="42629" y="6802"/>
                  </a:lnTo>
                  <a:lnTo>
                    <a:pt x="38274" y="6453"/>
                  </a:lnTo>
                  <a:lnTo>
                    <a:pt x="34112" y="6017"/>
                  </a:lnTo>
                  <a:lnTo>
                    <a:pt x="30096" y="5581"/>
                  </a:lnTo>
                  <a:lnTo>
                    <a:pt x="26322" y="5058"/>
                  </a:lnTo>
                  <a:lnTo>
                    <a:pt x="22693" y="4534"/>
                  </a:lnTo>
                  <a:lnTo>
                    <a:pt x="16161" y="3401"/>
                  </a:lnTo>
                  <a:lnTo>
                    <a:pt x="10596" y="2354"/>
                  </a:lnTo>
                  <a:lnTo>
                    <a:pt x="6145" y="1482"/>
                  </a:lnTo>
                  <a:lnTo>
                    <a:pt x="2806" y="697"/>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0" name="Shape 180"/>
            <p:cNvSpPr/>
            <p:nvPr/>
          </p:nvSpPr>
          <p:spPr>
            <a:xfrm rot="-5940000">
              <a:off x="650676739" y="456489212"/>
              <a:ext cx="558330933" cy="99459152"/>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1" name="Shape 181"/>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82" name="Shape 182"/>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3" name="Shape 183"/>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84" name="Shape 184"/>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185" name="Shape 185"/>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86" name="Shape 186"/>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87" name="Shape 187"/>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grpSp>
        <p:nvGrpSpPr>
          <p:cNvPr id="196" name="Shape 196"/>
          <p:cNvGrpSpPr/>
          <p:nvPr/>
        </p:nvGrpSpPr>
        <p:grpSpPr>
          <a:xfrm>
            <a:off x="-6093" y="0"/>
            <a:ext cx="43897295" cy="32930592"/>
            <a:chOff x="0" y="0"/>
            <a:chExt cx="2147483647" cy="2147483647"/>
          </a:xfrm>
        </p:grpSpPr>
        <p:sp>
          <p:nvSpPr>
            <p:cNvPr id="197" name="Shape 197"/>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98" name="Shape 198"/>
            <p:cNvGrpSpPr/>
            <p:nvPr/>
          </p:nvGrpSpPr>
          <p:grpSpPr>
            <a:xfrm>
              <a:off x="298222" y="906379533"/>
              <a:ext cx="554689549" cy="739414791"/>
              <a:chOff x="0" y="0"/>
              <a:chExt cx="2147483647" cy="2147483647"/>
            </a:xfrm>
          </p:grpSpPr>
          <p:pic>
            <p:nvPicPr>
              <p:cNvPr id="199" name="Shape 199"/>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200" name="Shape 200"/>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01" name="Shape 201"/>
            <p:cNvGrpSpPr/>
            <p:nvPr/>
          </p:nvGrpSpPr>
          <p:grpSpPr>
            <a:xfrm>
              <a:off x="1479470202" y="524746042"/>
              <a:ext cx="662048876" cy="882527662"/>
              <a:chOff x="0" y="0"/>
              <a:chExt cx="2147483647" cy="2147483647"/>
            </a:xfrm>
          </p:grpSpPr>
          <p:pic>
            <p:nvPicPr>
              <p:cNvPr id="202" name="Shape 202"/>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203" name="Shape 203"/>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04" name="Shape 204"/>
            <p:cNvGrpSpPr/>
            <p:nvPr/>
          </p:nvGrpSpPr>
          <p:grpSpPr>
            <a:xfrm>
              <a:off x="1336324623" y="0"/>
              <a:ext cx="375757320" cy="500893843"/>
              <a:chOff x="0" y="0"/>
              <a:chExt cx="2147483647" cy="2147483647"/>
            </a:xfrm>
          </p:grpSpPr>
          <p:pic>
            <p:nvPicPr>
              <p:cNvPr id="205" name="Shape 205"/>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206" name="Shape 206"/>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07" name="Shape 207"/>
            <p:cNvGrpSpPr/>
            <p:nvPr/>
          </p:nvGrpSpPr>
          <p:grpSpPr>
            <a:xfrm>
              <a:off x="1479470268" y="1837406396"/>
              <a:ext cx="232611790" cy="310077250"/>
              <a:chOff x="0" y="0"/>
              <a:chExt cx="2147483647" cy="2147483647"/>
            </a:xfrm>
          </p:grpSpPr>
          <p:pic>
            <p:nvPicPr>
              <p:cNvPr id="208" name="Shape 208"/>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209" name="Shape 209"/>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10" name="Shape 210"/>
            <p:cNvGrpSpPr/>
            <p:nvPr/>
          </p:nvGrpSpPr>
          <p:grpSpPr>
            <a:xfrm>
              <a:off x="0" y="834823335"/>
              <a:ext cx="984126621" cy="1311865235"/>
              <a:chOff x="0" y="0"/>
              <a:chExt cx="2147483647" cy="2147483647"/>
            </a:xfrm>
          </p:grpSpPr>
          <p:pic>
            <p:nvPicPr>
              <p:cNvPr id="211" name="Shape 211"/>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212" name="Shape 212"/>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13" name="Shape 213"/>
            <p:cNvSpPr/>
            <p:nvPr/>
          </p:nvSpPr>
          <p:spPr>
            <a:xfrm>
              <a:off x="1241018411" y="125886186"/>
              <a:ext cx="813814959" cy="1894916475"/>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4" name="Shape 214"/>
            <p:cNvSpPr/>
            <p:nvPr/>
          </p:nvSpPr>
          <p:spPr>
            <a:xfrm rot="-5400000">
              <a:off x="670134707" y="552653908"/>
              <a:ext cx="1407983510" cy="1041333374"/>
            </a:xfrm>
            <a:custGeom>
              <a:avLst/>
              <a:gdLst/>
              <a:ahLst/>
              <a:cxnLst/>
              <a:rect l="0" t="0" r="0" b="0"/>
              <a:pathLst>
                <a:path w="120000" h="120000" extrusionOk="0">
                  <a:moveTo>
                    <a:pt x="0" y="0"/>
                  </a:moveTo>
                  <a:lnTo>
                    <a:pt x="0" y="14127"/>
                  </a:lnTo>
                  <a:lnTo>
                    <a:pt x="0" y="86860"/>
                  </a:lnTo>
                  <a:lnTo>
                    <a:pt x="0" y="120000"/>
                  </a:lnTo>
                  <a:lnTo>
                    <a:pt x="120000" y="120000"/>
                  </a:lnTo>
                  <a:lnTo>
                    <a:pt x="120000" y="86860"/>
                  </a:lnTo>
                  <a:lnTo>
                    <a:pt x="120000" y="14127"/>
                  </a:lnTo>
                  <a:lnTo>
                    <a:pt x="120000" y="0"/>
                  </a:lnTo>
                  <a:lnTo>
                    <a:pt x="114532" y="1482"/>
                  </a:lnTo>
                  <a:lnTo>
                    <a:pt x="109112" y="2790"/>
                  </a:lnTo>
                  <a:lnTo>
                    <a:pt x="103645" y="3924"/>
                  </a:lnTo>
                  <a:lnTo>
                    <a:pt x="98225" y="4970"/>
                  </a:lnTo>
                  <a:lnTo>
                    <a:pt x="92806" y="5755"/>
                  </a:lnTo>
                  <a:lnTo>
                    <a:pt x="87435" y="6366"/>
                  </a:lnTo>
                  <a:lnTo>
                    <a:pt x="82064" y="6889"/>
                  </a:lnTo>
                  <a:lnTo>
                    <a:pt x="76790" y="7238"/>
                  </a:lnTo>
                  <a:lnTo>
                    <a:pt x="71612" y="7500"/>
                  </a:lnTo>
                  <a:lnTo>
                    <a:pt x="66483" y="7587"/>
                  </a:lnTo>
                  <a:lnTo>
                    <a:pt x="61500" y="7587"/>
                  </a:lnTo>
                  <a:lnTo>
                    <a:pt x="56564" y="7587"/>
                  </a:lnTo>
                  <a:lnTo>
                    <a:pt x="51774" y="7412"/>
                  </a:lnTo>
                  <a:lnTo>
                    <a:pt x="47129" y="7151"/>
                  </a:lnTo>
                  <a:lnTo>
                    <a:pt x="42629" y="6802"/>
                  </a:lnTo>
                  <a:lnTo>
                    <a:pt x="38274" y="6453"/>
                  </a:lnTo>
                  <a:lnTo>
                    <a:pt x="34112" y="6017"/>
                  </a:lnTo>
                  <a:lnTo>
                    <a:pt x="30096" y="5581"/>
                  </a:lnTo>
                  <a:lnTo>
                    <a:pt x="26322" y="5058"/>
                  </a:lnTo>
                  <a:lnTo>
                    <a:pt x="22693" y="4534"/>
                  </a:lnTo>
                  <a:lnTo>
                    <a:pt x="16161" y="3401"/>
                  </a:lnTo>
                  <a:lnTo>
                    <a:pt x="10596" y="2354"/>
                  </a:lnTo>
                  <a:lnTo>
                    <a:pt x="6145" y="1482"/>
                  </a:lnTo>
                  <a:lnTo>
                    <a:pt x="2806" y="697"/>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5" name="Shape 215"/>
            <p:cNvSpPr/>
            <p:nvPr/>
          </p:nvSpPr>
          <p:spPr>
            <a:xfrm rot="-5940000">
              <a:off x="722252941" y="456489212"/>
              <a:ext cx="558330933" cy="99459152"/>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6" name="Shape 216"/>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17" name="Shape 217"/>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8" name="Shape 218"/>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19" name="Shape 219"/>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220" name="Shape 220"/>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21" name="Shape 221"/>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22" name="Shape 222"/>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grpSp>
        <p:nvGrpSpPr>
          <p:cNvPr id="231" name="Shape 231"/>
          <p:cNvGrpSpPr/>
          <p:nvPr/>
        </p:nvGrpSpPr>
        <p:grpSpPr>
          <a:xfrm>
            <a:off x="-6093" y="0"/>
            <a:ext cx="43897295" cy="32930592"/>
            <a:chOff x="0" y="0"/>
            <a:chExt cx="2147483647" cy="2147483647"/>
          </a:xfrm>
        </p:grpSpPr>
        <p:sp>
          <p:nvSpPr>
            <p:cNvPr id="232" name="Shape 232"/>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33" name="Shape 233"/>
            <p:cNvGrpSpPr/>
            <p:nvPr/>
          </p:nvGrpSpPr>
          <p:grpSpPr>
            <a:xfrm>
              <a:off x="298222" y="906379533"/>
              <a:ext cx="554689549" cy="739414791"/>
              <a:chOff x="0" y="0"/>
              <a:chExt cx="2147483647" cy="2147483647"/>
            </a:xfrm>
          </p:grpSpPr>
          <p:pic>
            <p:nvPicPr>
              <p:cNvPr id="234" name="Shape 234"/>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235" name="Shape 235"/>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36" name="Shape 236"/>
            <p:cNvGrpSpPr/>
            <p:nvPr/>
          </p:nvGrpSpPr>
          <p:grpSpPr>
            <a:xfrm>
              <a:off x="1479470202" y="524746042"/>
              <a:ext cx="662048876" cy="882527662"/>
              <a:chOff x="0" y="0"/>
              <a:chExt cx="2147483647" cy="2147483647"/>
            </a:xfrm>
          </p:grpSpPr>
          <p:pic>
            <p:nvPicPr>
              <p:cNvPr id="237" name="Shape 237"/>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238" name="Shape 238"/>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39" name="Shape 239"/>
            <p:cNvGrpSpPr/>
            <p:nvPr/>
          </p:nvGrpSpPr>
          <p:grpSpPr>
            <a:xfrm>
              <a:off x="1336324623" y="0"/>
              <a:ext cx="375757320" cy="500893843"/>
              <a:chOff x="0" y="0"/>
              <a:chExt cx="2147483647" cy="2147483647"/>
            </a:xfrm>
          </p:grpSpPr>
          <p:pic>
            <p:nvPicPr>
              <p:cNvPr id="240" name="Shape 240"/>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241" name="Shape 241"/>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42" name="Shape 242"/>
            <p:cNvGrpSpPr/>
            <p:nvPr/>
          </p:nvGrpSpPr>
          <p:grpSpPr>
            <a:xfrm>
              <a:off x="1479470268" y="1837406396"/>
              <a:ext cx="232611790" cy="310077250"/>
              <a:chOff x="0" y="0"/>
              <a:chExt cx="2147483647" cy="2147483647"/>
            </a:xfrm>
          </p:grpSpPr>
          <p:pic>
            <p:nvPicPr>
              <p:cNvPr id="243" name="Shape 243"/>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244" name="Shape 244"/>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45" name="Shape 245"/>
            <p:cNvGrpSpPr/>
            <p:nvPr/>
          </p:nvGrpSpPr>
          <p:grpSpPr>
            <a:xfrm>
              <a:off x="0" y="834823335"/>
              <a:ext cx="984126621" cy="1311865235"/>
              <a:chOff x="0" y="0"/>
              <a:chExt cx="2147483647" cy="2147483647"/>
            </a:xfrm>
          </p:grpSpPr>
          <p:pic>
            <p:nvPicPr>
              <p:cNvPr id="246" name="Shape 246"/>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247" name="Shape 247"/>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48" name="Shape 248"/>
            <p:cNvSpPr/>
            <p:nvPr/>
          </p:nvSpPr>
          <p:spPr>
            <a:xfrm rot="10200000">
              <a:off x="100501399" y="1428665222"/>
              <a:ext cx="558330910"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49" name="Shape 249"/>
            <p:cNvSpPr/>
            <p:nvPr/>
          </p:nvSpPr>
          <p:spPr>
            <a:xfrm>
              <a:off x="99239001" y="125886186"/>
              <a:ext cx="1955594436" cy="983174363"/>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0" name="Shape 250"/>
            <p:cNvSpPr/>
            <p:nvPr/>
          </p:nvSpPr>
          <p:spPr>
            <a:xfrm rot="10800000">
              <a:off x="114176178" y="835768613"/>
              <a:ext cx="1921333374" cy="666876001"/>
            </a:xfrm>
            <a:custGeom>
              <a:avLst/>
              <a:gdLst/>
              <a:ahLst/>
              <a:cxnLst/>
              <a:rect l="0" t="0" r="0" b="0"/>
              <a:pathLst>
                <a:path w="120000" h="120000" extrusionOk="0">
                  <a:moveTo>
                    <a:pt x="0" y="0"/>
                  </a:moveTo>
                  <a:lnTo>
                    <a:pt x="0" y="30071"/>
                  </a:lnTo>
                  <a:lnTo>
                    <a:pt x="0" y="119563"/>
                  </a:lnTo>
                  <a:lnTo>
                    <a:pt x="0" y="120000"/>
                  </a:lnTo>
                  <a:lnTo>
                    <a:pt x="120000" y="119550"/>
                  </a:lnTo>
                  <a:cubicBezTo>
                    <a:pt x="119964" y="101577"/>
                    <a:pt x="120036" y="119376"/>
                    <a:pt x="120000" y="119563"/>
                  </a:cubicBezTo>
                  <a:cubicBezTo>
                    <a:pt x="119964" y="89728"/>
                    <a:pt x="119916" y="59906"/>
                    <a:pt x="119880" y="30071"/>
                  </a:cubicBezTo>
                  <a:lnTo>
                    <a:pt x="119880" y="0"/>
                  </a:lnTo>
                  <a:lnTo>
                    <a:pt x="114408" y="3155"/>
                  </a:lnTo>
                  <a:lnTo>
                    <a:pt x="109008" y="5949"/>
                  </a:lnTo>
                  <a:lnTo>
                    <a:pt x="103536" y="8344"/>
                  </a:lnTo>
                  <a:lnTo>
                    <a:pt x="98124" y="10564"/>
                  </a:lnTo>
                  <a:lnTo>
                    <a:pt x="92712" y="12273"/>
                  </a:lnTo>
                  <a:lnTo>
                    <a:pt x="87348" y="13557"/>
                  </a:lnTo>
                  <a:lnTo>
                    <a:pt x="81984" y="14667"/>
                  </a:lnTo>
                  <a:lnTo>
                    <a:pt x="76716" y="15416"/>
                  </a:lnTo>
                  <a:lnTo>
                    <a:pt x="71544" y="15952"/>
                  </a:lnTo>
                  <a:lnTo>
                    <a:pt x="66408" y="16139"/>
                  </a:lnTo>
                  <a:lnTo>
                    <a:pt x="61440" y="16139"/>
                  </a:lnTo>
                  <a:lnTo>
                    <a:pt x="56508" y="16139"/>
                  </a:lnTo>
                  <a:lnTo>
                    <a:pt x="51732" y="15790"/>
                  </a:lnTo>
                  <a:lnTo>
                    <a:pt x="47076" y="15229"/>
                  </a:lnTo>
                  <a:lnTo>
                    <a:pt x="42576" y="14480"/>
                  </a:lnTo>
                  <a:lnTo>
                    <a:pt x="38244" y="13732"/>
                  </a:lnTo>
                  <a:lnTo>
                    <a:pt x="34080" y="12797"/>
                  </a:lnTo>
                  <a:lnTo>
                    <a:pt x="30060" y="11898"/>
                  </a:lnTo>
                  <a:lnTo>
                    <a:pt x="26304" y="10788"/>
                  </a:lnTo>
                  <a:lnTo>
                    <a:pt x="22668" y="9666"/>
                  </a:lnTo>
                  <a:lnTo>
                    <a:pt x="16152" y="7221"/>
                  </a:lnTo>
                  <a:lnTo>
                    <a:pt x="10584" y="4989"/>
                  </a:lnTo>
                  <a:lnTo>
                    <a:pt x="6132" y="3155"/>
                  </a:lnTo>
                  <a:lnTo>
                    <a:pt x="2808" y="1471"/>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1" name="Shape 251"/>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52" name="Shape 252"/>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3" name="Shape 253"/>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54" name="Shape 254"/>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255" name="Shape 255"/>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56" name="Shape 256"/>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57" name="Shape 257"/>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grpSp>
        <p:nvGrpSpPr>
          <p:cNvPr id="266" name="Shape 266"/>
          <p:cNvGrpSpPr/>
          <p:nvPr/>
        </p:nvGrpSpPr>
        <p:grpSpPr>
          <a:xfrm>
            <a:off x="-6093" y="0"/>
            <a:ext cx="43897295" cy="32930592"/>
            <a:chOff x="0" y="0"/>
            <a:chExt cx="2147483647" cy="2147483647"/>
          </a:xfrm>
        </p:grpSpPr>
        <p:sp>
          <p:nvSpPr>
            <p:cNvPr id="267" name="Shape 267"/>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68" name="Shape 268"/>
            <p:cNvGrpSpPr/>
            <p:nvPr/>
          </p:nvGrpSpPr>
          <p:grpSpPr>
            <a:xfrm>
              <a:off x="298222" y="906379533"/>
              <a:ext cx="554689549" cy="739414791"/>
              <a:chOff x="0" y="0"/>
              <a:chExt cx="2147483647" cy="2147483647"/>
            </a:xfrm>
          </p:grpSpPr>
          <p:pic>
            <p:nvPicPr>
              <p:cNvPr id="269" name="Shape 269"/>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270" name="Shape 270"/>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71" name="Shape 271"/>
            <p:cNvGrpSpPr/>
            <p:nvPr/>
          </p:nvGrpSpPr>
          <p:grpSpPr>
            <a:xfrm>
              <a:off x="1479470202" y="524746042"/>
              <a:ext cx="662048876" cy="882527662"/>
              <a:chOff x="0" y="0"/>
              <a:chExt cx="2147483647" cy="2147483647"/>
            </a:xfrm>
          </p:grpSpPr>
          <p:pic>
            <p:nvPicPr>
              <p:cNvPr id="272" name="Shape 272"/>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273" name="Shape 273"/>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74" name="Shape 274"/>
            <p:cNvGrpSpPr/>
            <p:nvPr/>
          </p:nvGrpSpPr>
          <p:grpSpPr>
            <a:xfrm>
              <a:off x="1336324623" y="0"/>
              <a:ext cx="375757320" cy="500893843"/>
              <a:chOff x="0" y="0"/>
              <a:chExt cx="2147483647" cy="2147483647"/>
            </a:xfrm>
          </p:grpSpPr>
          <p:pic>
            <p:nvPicPr>
              <p:cNvPr id="275" name="Shape 275"/>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276" name="Shape 276"/>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77" name="Shape 277"/>
            <p:cNvGrpSpPr/>
            <p:nvPr/>
          </p:nvGrpSpPr>
          <p:grpSpPr>
            <a:xfrm>
              <a:off x="1479470268" y="1837406396"/>
              <a:ext cx="232611790" cy="310077250"/>
              <a:chOff x="0" y="0"/>
              <a:chExt cx="2147483647" cy="2147483647"/>
            </a:xfrm>
          </p:grpSpPr>
          <p:pic>
            <p:nvPicPr>
              <p:cNvPr id="278" name="Shape 278"/>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279" name="Shape 279"/>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80" name="Shape 280"/>
            <p:cNvGrpSpPr/>
            <p:nvPr/>
          </p:nvGrpSpPr>
          <p:grpSpPr>
            <a:xfrm>
              <a:off x="0" y="834823335"/>
              <a:ext cx="984126621" cy="1311865235"/>
              <a:chOff x="0" y="0"/>
              <a:chExt cx="2147483647" cy="2147483647"/>
            </a:xfrm>
          </p:grpSpPr>
          <p:pic>
            <p:nvPicPr>
              <p:cNvPr id="281" name="Shape 281"/>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282" name="Shape 282"/>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83" name="Shape 283"/>
            <p:cNvSpPr/>
            <p:nvPr/>
          </p:nvSpPr>
          <p:spPr>
            <a:xfrm rot="-600000">
              <a:off x="1493729967" y="870455389"/>
              <a:ext cx="558330910"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 name="Shape 284"/>
            <p:cNvSpPr/>
            <p:nvPr/>
          </p:nvSpPr>
          <p:spPr>
            <a:xfrm>
              <a:off x="114149881" y="1359590309"/>
              <a:ext cx="1921345725" cy="661212371"/>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5" name="Shape 285"/>
            <p:cNvSpPr/>
            <p:nvPr/>
          </p:nvSpPr>
          <p:spPr>
            <a:xfrm>
              <a:off x="114176181" y="893540361"/>
              <a:ext cx="1921333374" cy="666876001"/>
            </a:xfrm>
            <a:custGeom>
              <a:avLst/>
              <a:gdLst/>
              <a:ahLst/>
              <a:cxnLst/>
              <a:rect l="0" t="0" r="0" b="0"/>
              <a:pathLst>
                <a:path w="120000" h="120000" extrusionOk="0">
                  <a:moveTo>
                    <a:pt x="0" y="0"/>
                  </a:moveTo>
                  <a:lnTo>
                    <a:pt x="0" y="30071"/>
                  </a:lnTo>
                  <a:lnTo>
                    <a:pt x="0" y="119563"/>
                  </a:lnTo>
                  <a:lnTo>
                    <a:pt x="0" y="120000"/>
                  </a:lnTo>
                  <a:lnTo>
                    <a:pt x="120000" y="119550"/>
                  </a:lnTo>
                  <a:cubicBezTo>
                    <a:pt x="119964" y="101577"/>
                    <a:pt x="120036" y="119376"/>
                    <a:pt x="120000" y="119563"/>
                  </a:cubicBezTo>
                  <a:cubicBezTo>
                    <a:pt x="119964" y="89728"/>
                    <a:pt x="119916" y="59906"/>
                    <a:pt x="119880" y="30071"/>
                  </a:cubicBezTo>
                  <a:lnTo>
                    <a:pt x="119880" y="0"/>
                  </a:lnTo>
                  <a:lnTo>
                    <a:pt x="114408" y="3155"/>
                  </a:lnTo>
                  <a:lnTo>
                    <a:pt x="109008" y="5949"/>
                  </a:lnTo>
                  <a:lnTo>
                    <a:pt x="103536" y="8344"/>
                  </a:lnTo>
                  <a:lnTo>
                    <a:pt x="98124" y="10564"/>
                  </a:lnTo>
                  <a:lnTo>
                    <a:pt x="92712" y="12273"/>
                  </a:lnTo>
                  <a:lnTo>
                    <a:pt x="87348" y="13557"/>
                  </a:lnTo>
                  <a:lnTo>
                    <a:pt x="81984" y="14667"/>
                  </a:lnTo>
                  <a:lnTo>
                    <a:pt x="76716" y="15416"/>
                  </a:lnTo>
                  <a:lnTo>
                    <a:pt x="71544" y="15952"/>
                  </a:lnTo>
                  <a:lnTo>
                    <a:pt x="66408" y="16139"/>
                  </a:lnTo>
                  <a:lnTo>
                    <a:pt x="61440" y="16139"/>
                  </a:lnTo>
                  <a:lnTo>
                    <a:pt x="56508" y="16139"/>
                  </a:lnTo>
                  <a:lnTo>
                    <a:pt x="51732" y="15790"/>
                  </a:lnTo>
                  <a:lnTo>
                    <a:pt x="47076" y="15229"/>
                  </a:lnTo>
                  <a:lnTo>
                    <a:pt x="42576" y="14480"/>
                  </a:lnTo>
                  <a:lnTo>
                    <a:pt x="38244" y="13732"/>
                  </a:lnTo>
                  <a:lnTo>
                    <a:pt x="34080" y="12797"/>
                  </a:lnTo>
                  <a:lnTo>
                    <a:pt x="30060" y="11898"/>
                  </a:lnTo>
                  <a:lnTo>
                    <a:pt x="26304" y="10788"/>
                  </a:lnTo>
                  <a:lnTo>
                    <a:pt x="22668" y="9666"/>
                  </a:lnTo>
                  <a:lnTo>
                    <a:pt x="16152" y="7221"/>
                  </a:lnTo>
                  <a:lnTo>
                    <a:pt x="10584" y="4989"/>
                  </a:lnTo>
                  <a:lnTo>
                    <a:pt x="6132" y="3155"/>
                  </a:lnTo>
                  <a:lnTo>
                    <a:pt x="2808" y="1471"/>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6" name="Shape 286"/>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87" name="Shape 287"/>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8" name="Shape 288"/>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89" name="Shape 289"/>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290" name="Shape 290"/>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91" name="Shape 291"/>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92" name="Shape 292"/>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grpSp>
        <p:nvGrpSpPr>
          <p:cNvPr id="300" name="Shape 300"/>
          <p:cNvGrpSpPr/>
          <p:nvPr/>
        </p:nvGrpSpPr>
        <p:grpSpPr>
          <a:xfrm>
            <a:off x="-6093" y="0"/>
            <a:ext cx="43897295" cy="32930592"/>
            <a:chOff x="0" y="0"/>
            <a:chExt cx="2147483647" cy="2147483647"/>
          </a:xfrm>
        </p:grpSpPr>
        <p:sp>
          <p:nvSpPr>
            <p:cNvPr id="301" name="Shape 301"/>
            <p:cNvSpPr/>
            <p:nvPr/>
          </p:nvSpPr>
          <p:spPr>
            <a:xfrm>
              <a:off x="298222" y="0"/>
              <a:ext cx="2141283024" cy="2146688538"/>
            </a:xfrm>
            <a:prstGeom prst="rect">
              <a:avLst/>
            </a:prstGeom>
            <a:blipFill rotWithShape="1">
              <a:blip r:embed="rId3">
                <a:alphaModFix/>
              </a:blip>
              <a:stretch>
                <a:fillRect l="-16712" r="-16986"/>
              </a:stretch>
            </a:blip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02" name="Shape 302"/>
            <p:cNvGrpSpPr/>
            <p:nvPr/>
          </p:nvGrpSpPr>
          <p:grpSpPr>
            <a:xfrm>
              <a:off x="298222" y="906379533"/>
              <a:ext cx="554689549" cy="739414791"/>
              <a:chOff x="0" y="0"/>
              <a:chExt cx="2147483647" cy="2147483647"/>
            </a:xfrm>
          </p:grpSpPr>
          <p:pic>
            <p:nvPicPr>
              <p:cNvPr id="303" name="Shape 303"/>
              <p:cNvPicPr preferRelativeResize="0"/>
              <p:nvPr/>
            </p:nvPicPr>
            <p:blipFill rotWithShape="1">
              <a:blip r:embed="rId4">
                <a:alphaModFix/>
              </a:blip>
              <a:srcRect/>
              <a:stretch/>
            </p:blipFill>
            <p:spPr>
              <a:xfrm>
                <a:off x="0" y="0"/>
                <a:ext cx="2147483647" cy="2147483647"/>
              </a:xfrm>
              <a:prstGeom prst="rect">
                <a:avLst/>
              </a:prstGeom>
              <a:noFill/>
              <a:ln>
                <a:noFill/>
              </a:ln>
            </p:spPr>
          </p:pic>
          <p:sp>
            <p:nvSpPr>
              <p:cNvPr id="304" name="Shape 304"/>
              <p:cNvSpPr/>
              <p:nvPr/>
            </p:nvSpPr>
            <p:spPr>
              <a:xfrm>
                <a:off x="314434193" y="314426414"/>
                <a:ext cx="1518511180" cy="15184666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05" name="Shape 305"/>
            <p:cNvGrpSpPr/>
            <p:nvPr/>
          </p:nvGrpSpPr>
          <p:grpSpPr>
            <a:xfrm>
              <a:off x="1479470202" y="524746042"/>
              <a:ext cx="662048876" cy="882527662"/>
              <a:chOff x="0" y="0"/>
              <a:chExt cx="2147483647" cy="2147483647"/>
            </a:xfrm>
          </p:grpSpPr>
          <p:pic>
            <p:nvPicPr>
              <p:cNvPr id="306" name="Shape 306"/>
              <p:cNvPicPr preferRelativeResize="0"/>
              <p:nvPr/>
            </p:nvPicPr>
            <p:blipFill rotWithShape="1">
              <a:blip r:embed="rId5">
                <a:alphaModFix/>
              </a:blip>
              <a:srcRect/>
              <a:stretch/>
            </p:blipFill>
            <p:spPr>
              <a:xfrm>
                <a:off x="0" y="0"/>
                <a:ext cx="2147483647" cy="2147483647"/>
              </a:xfrm>
              <a:prstGeom prst="rect">
                <a:avLst/>
              </a:prstGeom>
              <a:noFill/>
              <a:ln>
                <a:noFill/>
              </a:ln>
            </p:spPr>
          </p:pic>
          <p:sp>
            <p:nvSpPr>
              <p:cNvPr id="307" name="Shape 307"/>
              <p:cNvSpPr/>
              <p:nvPr/>
            </p:nvSpPr>
            <p:spPr>
              <a:xfrm>
                <a:off x="314655138" y="314456502"/>
                <a:ext cx="1518511050" cy="15184665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08" name="Shape 308"/>
            <p:cNvGrpSpPr/>
            <p:nvPr/>
          </p:nvGrpSpPr>
          <p:grpSpPr>
            <a:xfrm>
              <a:off x="1336324623" y="0"/>
              <a:ext cx="375757320" cy="500893843"/>
              <a:chOff x="0" y="0"/>
              <a:chExt cx="2147483647" cy="2147483647"/>
            </a:xfrm>
          </p:grpSpPr>
          <p:pic>
            <p:nvPicPr>
              <p:cNvPr id="309" name="Shape 309"/>
              <p:cNvPicPr preferRelativeResize="0"/>
              <p:nvPr/>
            </p:nvPicPr>
            <p:blipFill rotWithShape="1">
              <a:blip r:embed="rId6">
                <a:alphaModFix/>
              </a:blip>
              <a:srcRect/>
              <a:stretch/>
            </p:blipFill>
            <p:spPr>
              <a:xfrm>
                <a:off x="0" y="0"/>
                <a:ext cx="2147483647" cy="2147483647"/>
              </a:xfrm>
              <a:prstGeom prst="rect">
                <a:avLst/>
              </a:prstGeom>
              <a:noFill/>
              <a:ln>
                <a:noFill/>
              </a:ln>
            </p:spPr>
          </p:pic>
          <p:sp>
            <p:nvSpPr>
              <p:cNvPr id="310" name="Shape 310"/>
              <p:cNvSpPr/>
              <p:nvPr/>
            </p:nvSpPr>
            <p:spPr>
              <a:xfrm>
                <a:off x="314772169" y="314484817"/>
                <a:ext cx="1518510853" cy="1518466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11" name="Shape 311"/>
            <p:cNvGrpSpPr/>
            <p:nvPr/>
          </p:nvGrpSpPr>
          <p:grpSpPr>
            <a:xfrm>
              <a:off x="1479470268" y="1837406396"/>
              <a:ext cx="232611790" cy="310077250"/>
              <a:chOff x="0" y="0"/>
              <a:chExt cx="2147483647" cy="2147483647"/>
            </a:xfrm>
          </p:grpSpPr>
          <p:pic>
            <p:nvPicPr>
              <p:cNvPr id="312" name="Shape 312"/>
              <p:cNvPicPr preferRelativeResize="0"/>
              <p:nvPr/>
            </p:nvPicPr>
            <p:blipFill rotWithShape="1">
              <a:blip r:embed="rId7">
                <a:alphaModFix/>
              </a:blip>
              <a:srcRect/>
              <a:stretch/>
            </p:blipFill>
            <p:spPr>
              <a:xfrm>
                <a:off x="0" y="0"/>
                <a:ext cx="2147483647" cy="2147483647"/>
              </a:xfrm>
              <a:prstGeom prst="rect">
                <a:avLst/>
              </a:prstGeom>
              <a:noFill/>
              <a:ln>
                <a:noFill/>
              </a:ln>
            </p:spPr>
          </p:pic>
          <p:sp>
            <p:nvSpPr>
              <p:cNvPr id="313" name="Shape 313"/>
              <p:cNvSpPr/>
              <p:nvPr/>
            </p:nvSpPr>
            <p:spPr>
              <a:xfrm>
                <a:off x="314952384" y="314761203"/>
                <a:ext cx="1518511168" cy="151846636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14" name="Shape 314"/>
            <p:cNvGrpSpPr/>
            <p:nvPr/>
          </p:nvGrpSpPr>
          <p:grpSpPr>
            <a:xfrm>
              <a:off x="0" y="834823335"/>
              <a:ext cx="984126621" cy="1311865235"/>
              <a:chOff x="0" y="0"/>
              <a:chExt cx="2147483647" cy="2147483647"/>
            </a:xfrm>
          </p:grpSpPr>
          <p:pic>
            <p:nvPicPr>
              <p:cNvPr id="315" name="Shape 315"/>
              <p:cNvPicPr preferRelativeResize="0"/>
              <p:nvPr/>
            </p:nvPicPr>
            <p:blipFill rotWithShape="1">
              <a:blip r:embed="rId8">
                <a:alphaModFix/>
              </a:blip>
              <a:srcRect/>
              <a:stretch/>
            </p:blipFill>
            <p:spPr>
              <a:xfrm>
                <a:off x="0" y="0"/>
                <a:ext cx="2147483647" cy="2147483647"/>
              </a:xfrm>
              <a:prstGeom prst="rect">
                <a:avLst/>
              </a:prstGeom>
              <a:noFill/>
              <a:ln>
                <a:noFill/>
              </a:ln>
            </p:spPr>
          </p:pic>
          <p:sp>
            <p:nvSpPr>
              <p:cNvPr id="316" name="Shape 316"/>
              <p:cNvSpPr/>
              <p:nvPr/>
            </p:nvSpPr>
            <p:spPr>
              <a:xfrm>
                <a:off x="314297306" y="314454349"/>
                <a:ext cx="1518511292" cy="151846657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17" name="Shape 317"/>
            <p:cNvSpPr/>
            <p:nvPr/>
          </p:nvSpPr>
          <p:spPr>
            <a:xfrm rot="-600000">
              <a:off x="1493729967" y="1348834507"/>
              <a:ext cx="558330910" cy="99459153"/>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19607"/>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8" name="Shape 318"/>
            <p:cNvSpPr/>
            <p:nvPr/>
          </p:nvSpPr>
          <p:spPr>
            <a:xfrm>
              <a:off x="114176181" y="1371465034"/>
              <a:ext cx="1921333374" cy="666876001"/>
            </a:xfrm>
            <a:custGeom>
              <a:avLst/>
              <a:gdLst/>
              <a:ahLst/>
              <a:cxnLst/>
              <a:rect l="0" t="0" r="0" b="0"/>
              <a:pathLst>
                <a:path w="120000" h="120000" extrusionOk="0">
                  <a:moveTo>
                    <a:pt x="0" y="0"/>
                  </a:moveTo>
                  <a:lnTo>
                    <a:pt x="0" y="30071"/>
                  </a:lnTo>
                  <a:lnTo>
                    <a:pt x="0" y="119563"/>
                  </a:lnTo>
                  <a:lnTo>
                    <a:pt x="0" y="120000"/>
                  </a:lnTo>
                  <a:lnTo>
                    <a:pt x="120000" y="119550"/>
                  </a:lnTo>
                  <a:cubicBezTo>
                    <a:pt x="119964" y="101577"/>
                    <a:pt x="120036" y="119376"/>
                    <a:pt x="120000" y="119563"/>
                  </a:cubicBezTo>
                  <a:cubicBezTo>
                    <a:pt x="119964" y="89728"/>
                    <a:pt x="119916" y="59906"/>
                    <a:pt x="119880" y="30071"/>
                  </a:cubicBezTo>
                  <a:lnTo>
                    <a:pt x="119880" y="0"/>
                  </a:lnTo>
                  <a:lnTo>
                    <a:pt x="114408" y="3155"/>
                  </a:lnTo>
                  <a:lnTo>
                    <a:pt x="109008" y="5949"/>
                  </a:lnTo>
                  <a:lnTo>
                    <a:pt x="103536" y="8344"/>
                  </a:lnTo>
                  <a:lnTo>
                    <a:pt x="98124" y="10564"/>
                  </a:lnTo>
                  <a:lnTo>
                    <a:pt x="92712" y="12273"/>
                  </a:lnTo>
                  <a:lnTo>
                    <a:pt x="87348" y="13557"/>
                  </a:lnTo>
                  <a:lnTo>
                    <a:pt x="81984" y="14667"/>
                  </a:lnTo>
                  <a:lnTo>
                    <a:pt x="76716" y="15416"/>
                  </a:lnTo>
                  <a:lnTo>
                    <a:pt x="71544" y="15952"/>
                  </a:lnTo>
                  <a:lnTo>
                    <a:pt x="66408" y="16139"/>
                  </a:lnTo>
                  <a:lnTo>
                    <a:pt x="61440" y="16139"/>
                  </a:lnTo>
                  <a:lnTo>
                    <a:pt x="56508" y="16139"/>
                  </a:lnTo>
                  <a:lnTo>
                    <a:pt x="51732" y="15790"/>
                  </a:lnTo>
                  <a:lnTo>
                    <a:pt x="47076" y="15229"/>
                  </a:lnTo>
                  <a:lnTo>
                    <a:pt x="42576" y="14480"/>
                  </a:lnTo>
                  <a:lnTo>
                    <a:pt x="38244" y="13732"/>
                  </a:lnTo>
                  <a:lnTo>
                    <a:pt x="34080" y="12797"/>
                  </a:lnTo>
                  <a:lnTo>
                    <a:pt x="30060" y="11898"/>
                  </a:lnTo>
                  <a:lnTo>
                    <a:pt x="26304" y="10788"/>
                  </a:lnTo>
                  <a:lnTo>
                    <a:pt x="22668" y="9666"/>
                  </a:lnTo>
                  <a:lnTo>
                    <a:pt x="16152" y="7221"/>
                  </a:lnTo>
                  <a:lnTo>
                    <a:pt x="10584" y="4989"/>
                  </a:lnTo>
                  <a:lnTo>
                    <a:pt x="6132" y="3155"/>
                  </a:lnTo>
                  <a:lnTo>
                    <a:pt x="2808" y="1471"/>
                  </a:lnTo>
                  <a:lnTo>
                    <a:pt x="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9" name="Shape 319"/>
            <p:cNvSpPr/>
            <p:nvPr/>
          </p:nvSpPr>
          <p:spPr>
            <a:xfrm>
              <a:off x="282724" y="0"/>
              <a:ext cx="2147200922" cy="2146640881"/>
            </a:xfrm>
            <a:custGeom>
              <a:avLst/>
              <a:gdLst/>
              <a:ahLst/>
              <a:cxnLst/>
              <a:rect l="0" t="0" r="0" b="0"/>
              <a:pathLst>
                <a:path w="120000" h="120000" extrusionOk="0">
                  <a:moveTo>
                    <a:pt x="0" y="0"/>
                  </a:moveTo>
                  <a:lnTo>
                    <a:pt x="0" y="120000"/>
                  </a:lnTo>
                  <a:lnTo>
                    <a:pt x="120000" y="120000"/>
                  </a:lnTo>
                  <a:lnTo>
                    <a:pt x="120000" y="0"/>
                  </a:lnTo>
                  <a:lnTo>
                    <a:pt x="0" y="0"/>
                  </a:lnTo>
                  <a:close/>
                  <a:moveTo>
                    <a:pt x="113416" y="111222"/>
                  </a:moveTo>
                  <a:lnTo>
                    <a:pt x="6750" y="111222"/>
                  </a:lnTo>
                  <a:lnTo>
                    <a:pt x="6750" y="9000"/>
                  </a:lnTo>
                  <a:lnTo>
                    <a:pt x="113416" y="9000"/>
                  </a:lnTo>
                  <a:lnTo>
                    <a:pt x="113416" y="111222"/>
                  </a:lnTo>
                  <a:close/>
                </a:path>
              </a:pathLst>
            </a:cu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20" name="Shape 320"/>
          <p:cNvSpPr txBox="1"/>
          <p:nvPr/>
        </p:nvSpPr>
        <p:spPr>
          <a:xfrm>
            <a:off x="3108325" y="3127375"/>
            <a:ext cx="2887661" cy="6002336"/>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EF53A5"/>
              </a:buClr>
              <a:buSzPct val="25000"/>
              <a:buFont typeface="Arial"/>
              <a:buNone/>
            </a:pPr>
            <a:r>
              <a:rPr lang="en-US" sz="38400" b="0" i="0" u="none">
                <a:solidFill>
                  <a:srgbClr val="EF53A5"/>
                </a:solidFill>
                <a:latin typeface="Arial"/>
                <a:ea typeface="Arial"/>
                <a:cs typeface="Arial"/>
                <a:sym typeface="Arial"/>
              </a:rPr>
              <a:t>“</a:t>
            </a:r>
          </a:p>
        </p:txBody>
      </p:sp>
      <p:sp>
        <p:nvSpPr>
          <p:cNvPr id="321" name="Shape 321"/>
          <p:cNvSpPr txBox="1"/>
          <p:nvPr/>
        </p:nvSpPr>
        <p:spPr>
          <a:xfrm>
            <a:off x="33932812" y="13920787"/>
            <a:ext cx="2971799" cy="6002336"/>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EF53A5"/>
              </a:buClr>
              <a:buSzPct val="25000"/>
              <a:buFont typeface="Arial"/>
              <a:buNone/>
            </a:pPr>
            <a:r>
              <a:rPr lang="en-US" sz="38400" b="0" i="0" u="none">
                <a:solidFill>
                  <a:srgbClr val="EF53A5"/>
                </a:solidFill>
                <a:latin typeface="Arial"/>
                <a:ea typeface="Arial"/>
                <a:cs typeface="Arial"/>
                <a:sym typeface="Arial"/>
              </a:rPr>
              <a:t>”</a:t>
            </a:r>
          </a:p>
        </p:txBody>
      </p:sp>
      <p:sp>
        <p:nvSpPr>
          <p:cNvPr id="322" name="Shape 322"/>
          <p:cNvSpPr/>
          <p:nvPr/>
        </p:nvSpPr>
        <p:spPr>
          <a:xfrm>
            <a:off x="37179250" y="0"/>
            <a:ext cx="3290886" cy="5276849"/>
          </a:xfrm>
          <a:prstGeom prst="rect">
            <a:avLst/>
          </a:prstGeom>
          <a:solidFill>
            <a:schemeClr val="accent1"/>
          </a:solidFill>
          <a:ln>
            <a:noFill/>
          </a:ln>
          <a:effectLst>
            <a:outerShdw blurRad="63500" dist="25400" dir="5400000">
              <a:srgbClr val="000000">
                <a:alpha val="4470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3" name="Shape 323"/>
          <p:cNvSpPr txBox="1">
            <a:spLocks noGrp="1"/>
          </p:cNvSpPr>
          <p:nvPr>
            <p:ph type="title"/>
          </p:nvPr>
        </p:nvSpPr>
        <p:spPr>
          <a:xfrm>
            <a:off x="4159250" y="4449762"/>
            <a:ext cx="30456187" cy="34083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1pPr>
            <a:lvl2pPr marL="0" marR="0" lvl="1"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2pPr>
            <a:lvl3pPr marL="0" marR="0" lvl="2"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3pPr>
            <a:lvl4pPr marL="0" marR="0" lvl="3"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4pPr>
            <a:lvl5pPr marL="0" marR="0" lvl="4" indent="0" algn="l" rtl="0">
              <a:spcBef>
                <a:spcPts val="0"/>
              </a:spcBef>
              <a:spcAft>
                <a:spcPts val="0"/>
              </a:spcAft>
              <a:buNone/>
              <a:defRPr sz="15300" b="0" i="0" u="none" strike="noStrike" cap="none">
                <a:solidFill>
                  <a:schemeClr val="lt1"/>
                </a:solidFill>
                <a:latin typeface="Century Gothic"/>
                <a:ea typeface="Century Gothic"/>
                <a:cs typeface="Century Gothic"/>
                <a:sym typeface="Century Gothic"/>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324" name="Shape 324"/>
          <p:cNvSpPr txBox="1">
            <a:spLocks noGrp="1"/>
          </p:cNvSpPr>
          <p:nvPr>
            <p:ph type="body" idx="1"/>
          </p:nvPr>
        </p:nvSpPr>
        <p:spPr>
          <a:xfrm>
            <a:off x="4149725" y="11947525"/>
            <a:ext cx="30456187" cy="16948150"/>
          </a:xfrm>
          <a:prstGeom prst="rect">
            <a:avLst/>
          </a:prstGeom>
          <a:noFill/>
          <a:ln>
            <a:noFill/>
          </a:ln>
        </p:spPr>
        <p:txBody>
          <a:bodyPr lIns="91425" tIns="91425" rIns="91425" bIns="91425" anchor="t" anchorCtr="0"/>
          <a:lstStyle>
            <a:lvl1pPr marL="1644650" marR="0" lvl="0" indent="-1207770" algn="l" rtl="0">
              <a:spcBef>
                <a:spcPts val="4800"/>
              </a:spcBef>
              <a:spcAft>
                <a:spcPts val="0"/>
              </a:spcAft>
              <a:buClr>
                <a:schemeClr val="accent1"/>
              </a:buClr>
              <a:buSzPct val="80000"/>
              <a:buFont typeface="Noto Sans Symbols"/>
              <a:buChar char="▶"/>
              <a:defRPr sz="8600" b="0" i="0" u="none" strike="noStrike" cap="none">
                <a:solidFill>
                  <a:srgbClr val="404040"/>
                </a:solidFill>
                <a:latin typeface="Century Gothic"/>
                <a:ea typeface="Century Gothic"/>
                <a:cs typeface="Century Gothic"/>
                <a:sym typeface="Century Gothic"/>
              </a:defRPr>
            </a:lvl1pPr>
            <a:lvl2pPr marL="3290888" marR="0" lvl="1" indent="-974407" algn="l" rtl="0">
              <a:spcBef>
                <a:spcPts val="4800"/>
              </a:spcBef>
              <a:spcAft>
                <a:spcPts val="0"/>
              </a:spcAft>
              <a:buClr>
                <a:schemeClr val="accent1"/>
              </a:buClr>
              <a:buSzPct val="80000"/>
              <a:buFont typeface="Noto Sans Symbols"/>
              <a:buChar char="▶"/>
              <a:defRPr sz="7600" b="0" i="0" u="none" strike="noStrike" cap="none">
                <a:solidFill>
                  <a:srgbClr val="404040"/>
                </a:solidFill>
                <a:latin typeface="Century Gothic"/>
                <a:ea typeface="Century Gothic"/>
                <a:cs typeface="Century Gothic"/>
                <a:sym typeface="Century Gothic"/>
              </a:defRPr>
            </a:lvl2pPr>
            <a:lvl3pPr marL="4608513" marR="0" lvl="2" indent="-762953" algn="l" rtl="0">
              <a:spcBef>
                <a:spcPts val="4800"/>
              </a:spcBef>
              <a:spcAft>
                <a:spcPts val="0"/>
              </a:spcAft>
              <a:buClr>
                <a:schemeClr val="accent1"/>
              </a:buClr>
              <a:buSzPct val="79999"/>
              <a:buFont typeface="Noto Sans Symbols"/>
              <a:buChar char="▶"/>
              <a:defRPr sz="6700" b="0" i="0" u="none" strike="noStrike" cap="none">
                <a:solidFill>
                  <a:srgbClr val="404040"/>
                </a:solidFill>
                <a:latin typeface="Century Gothic"/>
                <a:ea typeface="Century Gothic"/>
                <a:cs typeface="Century Gothic"/>
                <a:sym typeface="Century Gothic"/>
              </a:defRPr>
            </a:lvl3pPr>
            <a:lvl4pPr marL="5924550" marR="0" lvl="3" indent="-808990"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4pPr>
            <a:lvl5pPr marL="7240588" marR="0" lvl="4" indent="-816928" algn="l" rtl="0">
              <a:spcBef>
                <a:spcPts val="4800"/>
              </a:spcBef>
              <a:spcAft>
                <a:spcPts val="0"/>
              </a:spcAft>
              <a:buClr>
                <a:schemeClr val="accent1"/>
              </a:buClr>
              <a:buSzPct val="79999"/>
              <a:buFont typeface="Noto Sans Symbols"/>
              <a:buChar char="▶"/>
              <a:defRPr sz="5700" b="0" i="0" u="none" strike="noStrike" cap="none">
                <a:solidFill>
                  <a:srgbClr val="404040"/>
                </a:solidFill>
                <a:latin typeface="Century Gothic"/>
                <a:ea typeface="Century Gothic"/>
                <a:cs typeface="Century Gothic"/>
                <a:sym typeface="Century Gothic"/>
              </a:defRPr>
            </a:lvl5pPr>
            <a:lvl6pPr marL="8710080" marR="0" lvl="5" indent="-81017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6pPr>
            <a:lvl7pPr marL="9944640" marR="0" lvl="6" indent="-81283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7pPr>
            <a:lvl8pPr marL="10843200" marR="0" lvl="7" indent="-80969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8pPr>
            <a:lvl9pPr marL="11933760" marR="0" lvl="8" indent="-808052" algn="l" rtl="0">
              <a:spcBef>
                <a:spcPts val="4800"/>
              </a:spcBef>
              <a:spcAft>
                <a:spcPts val="0"/>
              </a:spcAft>
              <a:buClr>
                <a:schemeClr val="accent1"/>
              </a:buClr>
              <a:buSzPct val="79448"/>
              <a:buFont typeface="Noto Sans Symbols"/>
              <a:buChar char="▶"/>
              <a:defRPr sz="5760" b="0" i="0" u="none" strike="noStrike" cap="none">
                <a:solidFill>
                  <a:srgbClr val="3F3F3F"/>
                </a:solidFill>
                <a:latin typeface="Century Gothic"/>
                <a:ea typeface="Century Gothic"/>
                <a:cs typeface="Century Gothic"/>
                <a:sym typeface="Century Gothic"/>
              </a:defRPr>
            </a:lvl9pPr>
          </a:lstStyle>
          <a:p>
            <a:endParaRPr/>
          </a:p>
        </p:txBody>
      </p:sp>
      <p:sp>
        <p:nvSpPr>
          <p:cNvPr id="325" name="Shape 325"/>
          <p:cNvSpPr txBox="1">
            <a:spLocks noGrp="1"/>
          </p:cNvSpPr>
          <p:nvPr>
            <p:ph type="dt" idx="10"/>
          </p:nvPr>
        </p:nvSpPr>
        <p:spPr>
          <a:xfrm>
            <a:off x="36356925" y="30554612"/>
            <a:ext cx="4754562"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26" name="Shape 326"/>
          <p:cNvSpPr txBox="1">
            <a:spLocks noGrp="1"/>
          </p:cNvSpPr>
          <p:nvPr>
            <p:ph type="ftr" idx="11"/>
          </p:nvPr>
        </p:nvSpPr>
        <p:spPr>
          <a:xfrm>
            <a:off x="2835275" y="30554612"/>
            <a:ext cx="18527711" cy="109696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27" name="Shape 327"/>
          <p:cNvSpPr txBox="1">
            <a:spLocks noGrp="1"/>
          </p:cNvSpPr>
          <p:nvPr>
            <p:ph type="sldNum" idx="12"/>
          </p:nvPr>
        </p:nvSpPr>
        <p:spPr>
          <a:xfrm>
            <a:off x="36856987" y="1419225"/>
            <a:ext cx="3798887" cy="3684587"/>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chemeClr val="lt1"/>
              </a:buClr>
              <a:buSzPct val="25000"/>
              <a:buFont typeface="Times New Roman"/>
              <a:buNone/>
            </a:pPr>
            <a:fld id="{00000000-1234-1234-1234-123412341234}" type="slidenum">
              <a:rPr lang="en-US" sz="13400" b="0" i="0" u="none">
                <a:solidFill>
                  <a:schemeClr val="lt1"/>
                </a:solidFill>
                <a:latin typeface="Times New Roman"/>
                <a:ea typeface="Times New Roman"/>
                <a:cs typeface="Times New Roman"/>
                <a:sym typeface="Times New Roman"/>
              </a:rPr>
              <a:t>‹#›</a:t>
            </a:fld>
            <a:endParaRPr lang="en-US" sz="13400" b="0" i="0" u="none">
              <a:solidFill>
                <a:schemeClr val="lt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34A0F"/>
        </a:solidFill>
        <a:effectLst/>
      </p:bgPr>
    </p:bg>
    <p:spTree>
      <p:nvGrpSpPr>
        <p:cNvPr id="1" name="Shape 522"/>
        <p:cNvGrpSpPr/>
        <p:nvPr/>
      </p:nvGrpSpPr>
      <p:grpSpPr>
        <a:xfrm>
          <a:off x="0" y="0"/>
          <a:ext cx="0" cy="0"/>
          <a:chOff x="0" y="0"/>
          <a:chExt cx="0" cy="0"/>
        </a:xfrm>
      </p:grpSpPr>
      <p:sp>
        <p:nvSpPr>
          <p:cNvPr id="523" name="Shape 523"/>
          <p:cNvSpPr txBox="1"/>
          <p:nvPr/>
        </p:nvSpPr>
        <p:spPr>
          <a:xfrm>
            <a:off x="0" y="0"/>
            <a:ext cx="43891199" cy="32918400"/>
          </a:xfrm>
          <a:prstGeom prst="rect">
            <a:avLst/>
          </a:prstGeom>
          <a:solidFill>
            <a:srgbClr val="B7DEE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4" name="Shape 524"/>
          <p:cNvSpPr txBox="1"/>
          <p:nvPr/>
        </p:nvSpPr>
        <p:spPr>
          <a:xfrm>
            <a:off x="1130300" y="935037"/>
            <a:ext cx="41363900" cy="5008561"/>
          </a:xfrm>
          <a:prstGeom prst="rect">
            <a:avLst/>
          </a:prstGeom>
          <a:solidFill>
            <a:srgbClr val="FFFFFF"/>
          </a:solidFill>
          <a:ln w="9525" cap="flat" cmpd="sng">
            <a:solidFill>
              <a:schemeClr val="lt1"/>
            </a:solidFill>
            <a:prstDash val="solid"/>
            <a:miter/>
            <a:headEnd type="none" w="med" len="med"/>
            <a:tailEnd type="none" w="med" len="med"/>
          </a:ln>
        </p:spPr>
        <p:txBody>
          <a:bodyPr lIns="128000" tIns="64000" rIns="128000" bIns="640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5" name="Shape 525"/>
          <p:cNvSpPr txBox="1"/>
          <p:nvPr/>
        </p:nvSpPr>
        <p:spPr>
          <a:xfrm>
            <a:off x="565150" y="1230312"/>
            <a:ext cx="42494198" cy="7008811"/>
          </a:xfrm>
          <a:prstGeom prst="rect">
            <a:avLst/>
          </a:prstGeom>
          <a:noFill/>
          <a:ln>
            <a:noFill/>
          </a:ln>
        </p:spPr>
        <p:txBody>
          <a:bodyPr lIns="128000" tIns="64000" rIns="128000" bIns="64000" anchor="t" anchorCtr="0">
            <a:noAutofit/>
          </a:bodyPr>
          <a:lstStyle/>
          <a:p>
            <a:pPr marL="0" marR="0" lvl="0" indent="0" algn="ctr" rtl="0">
              <a:lnSpc>
                <a:spcPct val="100000"/>
              </a:lnSpc>
              <a:spcBef>
                <a:spcPts val="0"/>
              </a:spcBef>
              <a:spcAft>
                <a:spcPts val="0"/>
              </a:spcAft>
              <a:buClr>
                <a:schemeClr val="dk1"/>
              </a:buClr>
              <a:buSzPct val="25000"/>
              <a:buFont typeface="Times New Roman"/>
              <a:buNone/>
            </a:pPr>
            <a:r>
              <a:rPr lang="en-US" sz="10000" b="0" i="0" u="none">
                <a:solidFill>
                  <a:schemeClr val="dk1"/>
                </a:solidFill>
                <a:latin typeface="Times New Roman"/>
                <a:ea typeface="Times New Roman"/>
                <a:cs typeface="Times New Roman"/>
                <a:sym typeface="Times New Roman"/>
              </a:rPr>
              <a:t>Spatiotemporal Twitter Analysis of the Venezuelan Foo</a:t>
            </a:r>
            <a:r>
              <a:rPr lang="en-US" sz="10000">
                <a:solidFill>
                  <a:schemeClr val="dk1"/>
                </a:solidFill>
                <a:latin typeface="Times New Roman"/>
                <a:ea typeface="Times New Roman"/>
                <a:cs typeface="Times New Roman"/>
                <a:sym typeface="Times New Roman"/>
              </a:rPr>
              <a:t>d</a:t>
            </a:r>
            <a:r>
              <a:rPr lang="en-US" sz="10000" b="0" i="0" u="none">
                <a:solidFill>
                  <a:schemeClr val="dk1"/>
                </a:solidFill>
                <a:latin typeface="Times New Roman"/>
                <a:ea typeface="Times New Roman"/>
                <a:cs typeface="Times New Roman"/>
                <a:sym typeface="Times New Roman"/>
              </a:rPr>
              <a:t> Crisis</a:t>
            </a:r>
          </a:p>
          <a:p>
            <a:pPr marL="0" marR="0" lvl="0" indent="0" algn="ctr" rtl="0">
              <a:lnSpc>
                <a:spcPct val="100000"/>
              </a:lnSpc>
              <a:spcBef>
                <a:spcPts val="3600"/>
              </a:spcBef>
              <a:spcAft>
                <a:spcPts val="0"/>
              </a:spcAft>
              <a:buClr>
                <a:schemeClr val="dk1"/>
              </a:buClr>
              <a:buSzPct val="25000"/>
              <a:buFont typeface="Times New Roman"/>
              <a:buNone/>
            </a:pPr>
            <a:r>
              <a:rPr lang="en-US" sz="7200" b="1" i="0" u="none">
                <a:solidFill>
                  <a:schemeClr val="dk1"/>
                </a:solidFill>
                <a:latin typeface="Times New Roman"/>
                <a:ea typeface="Times New Roman"/>
                <a:cs typeface="Times New Roman"/>
                <a:sym typeface="Times New Roman"/>
              </a:rPr>
              <a:t>Laura Kahn</a:t>
            </a:r>
            <a:r>
              <a:rPr lang="en-US" sz="7200" b="0" i="0" u="none">
                <a:solidFill>
                  <a:schemeClr val="dk1"/>
                </a:solidFill>
                <a:latin typeface="Times New Roman"/>
                <a:ea typeface="Times New Roman"/>
                <a:cs typeface="Times New Roman"/>
                <a:sym typeface="Times New Roman"/>
              </a:rPr>
              <a:t/>
            </a:r>
            <a:br>
              <a:rPr lang="en-US" sz="7200" b="0" i="0" u="none">
                <a:solidFill>
                  <a:schemeClr val="dk1"/>
                </a:solidFill>
                <a:latin typeface="Times New Roman"/>
                <a:ea typeface="Times New Roman"/>
                <a:cs typeface="Times New Roman"/>
                <a:sym typeface="Times New Roman"/>
              </a:rPr>
            </a:br>
            <a:r>
              <a:rPr lang="en-US" sz="7200" b="0" i="0" u="none">
                <a:solidFill>
                  <a:schemeClr val="dk1"/>
                </a:solidFill>
                <a:latin typeface="Times New Roman"/>
                <a:ea typeface="Times New Roman"/>
                <a:cs typeface="Times New Roman"/>
                <a:sym typeface="Times New Roman"/>
              </a:rPr>
              <a:t>107 S. Indiana Avenue, Bloomington, IN 47405</a:t>
            </a:r>
          </a:p>
          <a:p>
            <a:pPr marL="0" marR="0" lvl="0" indent="0" algn="ctr" rtl="0">
              <a:lnSpc>
                <a:spcPct val="100000"/>
              </a:lnSpc>
              <a:spcBef>
                <a:spcPts val="4000"/>
              </a:spcBef>
              <a:spcAft>
                <a:spcPts val="0"/>
              </a:spcAft>
              <a:buClr>
                <a:schemeClr val="dk1"/>
              </a:buClr>
              <a:buFont typeface="Times New Roman"/>
              <a:buNone/>
            </a:pPr>
            <a:endParaRPr sz="80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8000" b="0" i="0" u="none">
              <a:solidFill>
                <a:schemeClr val="dk1"/>
              </a:solidFill>
              <a:latin typeface="Times New Roman"/>
              <a:ea typeface="Times New Roman"/>
              <a:cs typeface="Times New Roman"/>
              <a:sym typeface="Times New Roman"/>
            </a:endParaRPr>
          </a:p>
        </p:txBody>
      </p:sp>
      <p:sp>
        <p:nvSpPr>
          <p:cNvPr id="526" name="Shape 526"/>
          <p:cNvSpPr txBox="1"/>
          <p:nvPr/>
        </p:nvSpPr>
        <p:spPr>
          <a:xfrm>
            <a:off x="12954000" y="6792911"/>
            <a:ext cx="16840199" cy="18259424"/>
          </a:xfrm>
          <a:prstGeom prst="rect">
            <a:avLst/>
          </a:prstGeom>
          <a:solidFill>
            <a:srgbClr val="FFFFFF"/>
          </a:solidFill>
          <a:ln w="9525" cap="flat"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7" name="Shape 527"/>
          <p:cNvSpPr txBox="1"/>
          <p:nvPr/>
        </p:nvSpPr>
        <p:spPr>
          <a:xfrm>
            <a:off x="30327600" y="6792911"/>
            <a:ext cx="12166600" cy="18259424"/>
          </a:xfrm>
          <a:prstGeom prst="rect">
            <a:avLst/>
          </a:prstGeom>
          <a:solidFill>
            <a:srgbClr val="FFFFFF"/>
          </a:solidFill>
          <a:ln w="9525" cap="flat" cmpd="sng">
            <a:solidFill>
              <a:schemeClr val="lt1"/>
            </a:solidFill>
            <a:prstDash val="solid"/>
            <a:miter/>
            <a:headEnd type="none" w="med" len="med"/>
            <a:tailEnd type="none" w="med" len="med"/>
          </a:ln>
        </p:spPr>
        <p:txBody>
          <a:bodyPr lIns="128000" tIns="64000" rIns="128000" bIns="640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8" name="Shape 528"/>
          <p:cNvSpPr txBox="1"/>
          <p:nvPr/>
        </p:nvSpPr>
        <p:spPr>
          <a:xfrm>
            <a:off x="1130300" y="6792911"/>
            <a:ext cx="11214099" cy="6219825"/>
          </a:xfrm>
          <a:prstGeom prst="rect">
            <a:avLst/>
          </a:prstGeom>
          <a:solidFill>
            <a:srgbClr val="FFFFFF"/>
          </a:solidFill>
          <a:ln w="9525" cap="flat" cmpd="sng">
            <a:solidFill>
              <a:schemeClr val="lt1"/>
            </a:solidFill>
            <a:prstDash val="solid"/>
            <a:miter/>
            <a:headEnd type="none" w="med" len="med"/>
            <a:tailEnd type="none" w="med" len="med"/>
          </a:ln>
        </p:spPr>
        <p:txBody>
          <a:bodyPr lIns="179200" tIns="89600" rIns="179200" bIns="896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9" name="Shape 529"/>
          <p:cNvSpPr txBox="1"/>
          <p:nvPr/>
        </p:nvSpPr>
        <p:spPr>
          <a:xfrm>
            <a:off x="1160462" y="13792200"/>
            <a:ext cx="11183936" cy="11260137"/>
          </a:xfrm>
          <a:prstGeom prst="rect">
            <a:avLst/>
          </a:prstGeom>
          <a:solidFill>
            <a:srgbClr val="FFFFFF"/>
          </a:solidFill>
          <a:ln w="9525" cap="flat" cmpd="sng">
            <a:solidFill>
              <a:schemeClr val="lt1"/>
            </a:solidFill>
            <a:prstDash val="solid"/>
            <a:miter/>
            <a:headEnd type="none" w="med" len="med"/>
            <a:tailEnd type="none" w="med" len="med"/>
          </a:ln>
        </p:spPr>
        <p:txBody>
          <a:bodyPr lIns="179200" tIns="89600" rIns="179200" bIns="896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0" name="Shape 530"/>
          <p:cNvSpPr txBox="1"/>
          <p:nvPr/>
        </p:nvSpPr>
        <p:spPr>
          <a:xfrm>
            <a:off x="1130300" y="25831800"/>
            <a:ext cx="23939499" cy="6096000"/>
          </a:xfrm>
          <a:prstGeom prst="rect">
            <a:avLst/>
          </a:prstGeom>
          <a:solidFill>
            <a:srgbClr val="FFFFFF"/>
          </a:solidFill>
          <a:ln w="9525" cap="flat" cmpd="sng">
            <a:solidFill>
              <a:schemeClr val="lt1"/>
            </a:solidFill>
            <a:prstDash val="solid"/>
            <a:miter/>
            <a:headEnd type="none" w="med" len="med"/>
            <a:tailEnd type="none" w="med" len="med"/>
          </a:ln>
        </p:spPr>
        <p:txBody>
          <a:bodyPr lIns="179200" tIns="89600" rIns="179200" bIns="896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1" name="Shape 531"/>
          <p:cNvSpPr txBox="1"/>
          <p:nvPr/>
        </p:nvSpPr>
        <p:spPr>
          <a:xfrm>
            <a:off x="25679400" y="25831800"/>
            <a:ext cx="16814799" cy="6096000"/>
          </a:xfrm>
          <a:prstGeom prst="rect">
            <a:avLst/>
          </a:prstGeom>
          <a:solidFill>
            <a:srgbClr val="FFFFFF"/>
          </a:solidFill>
          <a:ln w="9525" cap="flat" cmpd="sng">
            <a:solidFill>
              <a:schemeClr val="lt1"/>
            </a:solidFill>
            <a:prstDash val="solid"/>
            <a:miter/>
            <a:headEnd type="none" w="med" len="med"/>
            <a:tailEnd type="none" w="med" len="med"/>
          </a:ln>
        </p:spPr>
        <p:txBody>
          <a:bodyPr lIns="179200" tIns="89600" rIns="179200" bIns="896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2" name="Shape 532"/>
          <p:cNvSpPr txBox="1"/>
          <p:nvPr/>
        </p:nvSpPr>
        <p:spPr>
          <a:xfrm>
            <a:off x="1827200" y="7375525"/>
            <a:ext cx="8534400" cy="924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5400" b="1" i="0" u="none">
                <a:solidFill>
                  <a:schemeClr val="dk1"/>
                </a:solidFill>
                <a:latin typeface="Garamond"/>
                <a:ea typeface="Garamond"/>
                <a:cs typeface="Garamond"/>
                <a:sym typeface="Garamond"/>
              </a:rPr>
              <a:t>Introduction</a:t>
            </a:r>
          </a:p>
        </p:txBody>
      </p:sp>
      <p:sp>
        <p:nvSpPr>
          <p:cNvPr id="533" name="Shape 533"/>
          <p:cNvSpPr txBox="1"/>
          <p:nvPr/>
        </p:nvSpPr>
        <p:spPr>
          <a:xfrm>
            <a:off x="1974850" y="14298612"/>
            <a:ext cx="8534399" cy="9223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5400" b="1" i="0" u="none">
                <a:solidFill>
                  <a:schemeClr val="dk1"/>
                </a:solidFill>
                <a:latin typeface="Garamond"/>
                <a:ea typeface="Garamond"/>
                <a:cs typeface="Garamond"/>
                <a:sym typeface="Garamond"/>
              </a:rPr>
              <a:t>Methods</a:t>
            </a:r>
          </a:p>
        </p:txBody>
      </p:sp>
      <p:sp>
        <p:nvSpPr>
          <p:cNvPr id="534" name="Shape 534"/>
          <p:cNvSpPr txBox="1"/>
          <p:nvPr/>
        </p:nvSpPr>
        <p:spPr>
          <a:xfrm>
            <a:off x="1827211" y="25879425"/>
            <a:ext cx="8534399" cy="92392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5400" b="1" i="0" u="none">
                <a:solidFill>
                  <a:schemeClr val="dk1"/>
                </a:solidFill>
                <a:latin typeface="Garamond"/>
                <a:ea typeface="Garamond"/>
                <a:cs typeface="Garamond"/>
                <a:sym typeface="Garamond"/>
              </a:rPr>
              <a:t>References</a:t>
            </a:r>
          </a:p>
        </p:txBody>
      </p:sp>
      <p:sp>
        <p:nvSpPr>
          <p:cNvPr id="535" name="Shape 535"/>
          <p:cNvSpPr txBox="1"/>
          <p:nvPr/>
        </p:nvSpPr>
        <p:spPr>
          <a:xfrm>
            <a:off x="13639800" y="7375487"/>
            <a:ext cx="8534400" cy="924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5400" b="1" i="0" u="none">
                <a:solidFill>
                  <a:schemeClr val="dk1"/>
                </a:solidFill>
                <a:latin typeface="Garamond"/>
                <a:ea typeface="Garamond"/>
                <a:cs typeface="Garamond"/>
                <a:sym typeface="Garamond"/>
              </a:rPr>
              <a:t>Results</a:t>
            </a:r>
          </a:p>
        </p:txBody>
      </p:sp>
      <p:sp>
        <p:nvSpPr>
          <p:cNvPr id="536" name="Shape 536"/>
          <p:cNvSpPr txBox="1"/>
          <p:nvPr/>
        </p:nvSpPr>
        <p:spPr>
          <a:xfrm>
            <a:off x="26060400" y="25901650"/>
            <a:ext cx="8534399" cy="92392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5400" b="1" i="0" u="none">
                <a:solidFill>
                  <a:schemeClr val="dk1"/>
                </a:solidFill>
                <a:latin typeface="Garamond"/>
                <a:ea typeface="Garamond"/>
                <a:cs typeface="Garamond"/>
                <a:sym typeface="Garamond"/>
              </a:rPr>
              <a:t>Future Work</a:t>
            </a:r>
            <a:r>
              <a:rPr lang="en-US" sz="4800" b="0" i="0" u="none">
                <a:solidFill>
                  <a:schemeClr val="dk1"/>
                </a:solidFill>
                <a:latin typeface="Times New Roman"/>
                <a:ea typeface="Times New Roman"/>
                <a:cs typeface="Times New Roman"/>
                <a:sym typeface="Times New Roman"/>
              </a:rPr>
              <a:t>	</a:t>
            </a:r>
          </a:p>
        </p:txBody>
      </p:sp>
      <p:sp>
        <p:nvSpPr>
          <p:cNvPr id="537" name="Shape 537"/>
          <p:cNvSpPr txBox="1"/>
          <p:nvPr/>
        </p:nvSpPr>
        <p:spPr>
          <a:xfrm>
            <a:off x="30956250" y="7375525"/>
            <a:ext cx="8534399" cy="92392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5400" b="1" i="0" u="none">
                <a:solidFill>
                  <a:schemeClr val="dk1"/>
                </a:solidFill>
                <a:latin typeface="Garamond"/>
                <a:ea typeface="Garamond"/>
                <a:cs typeface="Garamond"/>
                <a:sym typeface="Garamond"/>
              </a:rPr>
              <a:t>Conclusions</a:t>
            </a:r>
          </a:p>
        </p:txBody>
      </p:sp>
      <p:pic>
        <p:nvPicPr>
          <p:cNvPr id="538" name="Shape 538"/>
          <p:cNvPicPr preferRelativeResize="0"/>
          <p:nvPr/>
        </p:nvPicPr>
        <p:blipFill rotWithShape="1">
          <a:blip r:embed="rId3">
            <a:alphaModFix/>
          </a:blip>
          <a:srcRect/>
          <a:stretch/>
        </p:blipFill>
        <p:spPr>
          <a:xfrm>
            <a:off x="2000250" y="20615275"/>
            <a:ext cx="4845050" cy="3556000"/>
          </a:xfrm>
          <a:prstGeom prst="rect">
            <a:avLst/>
          </a:prstGeom>
          <a:noFill/>
          <a:ln>
            <a:noFill/>
          </a:ln>
        </p:spPr>
      </p:pic>
      <p:sp>
        <p:nvSpPr>
          <p:cNvPr id="539" name="Shape 539"/>
          <p:cNvSpPr txBox="1"/>
          <p:nvPr/>
        </p:nvSpPr>
        <p:spPr>
          <a:xfrm>
            <a:off x="1974850" y="15220950"/>
            <a:ext cx="10139362" cy="52943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The Twitter API was used to collect about 37,000 geotagged S</a:t>
            </a:r>
            <a:r>
              <a:rPr lang="en-US" sz="2600">
                <a:solidFill>
                  <a:schemeClr val="dk1"/>
                </a:solidFill>
                <a:latin typeface="Garamond"/>
                <a:ea typeface="Garamond"/>
                <a:cs typeface="Garamond"/>
                <a:sym typeface="Garamond"/>
              </a:rPr>
              <a:t>panish language </a:t>
            </a:r>
            <a:r>
              <a:rPr lang="en-US" sz="2600" b="0" i="0" u="none">
                <a:solidFill>
                  <a:schemeClr val="dk1"/>
                </a:solidFill>
                <a:latin typeface="Garamond"/>
                <a:ea typeface="Garamond"/>
                <a:cs typeface="Garamond"/>
                <a:sym typeface="Garamond"/>
              </a:rPr>
              <a:t>Tweets from each of the five Caracas, Venezuela’s municipalities from December 2014-October 2016. Search terms included “hambre” (hungry), “alimentos” (foods), “escasez” (shortage), “#AnaquelesVaciosenVenezuela” (#EmptyShelvesin Venezuela) and “#VzlaTieneHambre” (#VenezuelaisHungry). Tweets were filtered into </a:t>
            </a:r>
            <a:r>
              <a:rPr lang="en-US" sz="2600">
                <a:solidFill>
                  <a:schemeClr val="dk1"/>
                </a:solidFill>
                <a:latin typeface="Garamond"/>
                <a:ea typeface="Garamond"/>
                <a:cs typeface="Garamond"/>
                <a:sym typeface="Garamond"/>
              </a:rPr>
              <a:t>a</a:t>
            </a:r>
            <a:r>
              <a:rPr lang="en-US" sz="2600" b="0" i="0" u="none">
                <a:solidFill>
                  <a:schemeClr val="dk1"/>
                </a:solidFill>
                <a:latin typeface="Garamond"/>
                <a:ea typeface="Garamond"/>
                <a:cs typeface="Garamond"/>
                <a:sym typeface="Garamond"/>
              </a:rPr>
              <a:t> final </a:t>
            </a:r>
            <a:r>
              <a:rPr lang="en-US" sz="2600">
                <a:solidFill>
                  <a:schemeClr val="dk1"/>
                </a:solidFill>
                <a:latin typeface="Garamond"/>
                <a:ea typeface="Garamond"/>
                <a:cs typeface="Garamond"/>
                <a:sym typeface="Garamond"/>
              </a:rPr>
              <a:t>data set</a:t>
            </a:r>
            <a:r>
              <a:rPr lang="en-US" sz="2600" b="0" i="0" u="none">
                <a:solidFill>
                  <a:schemeClr val="dk1"/>
                </a:solidFill>
                <a:latin typeface="Garamond"/>
                <a:ea typeface="Garamond"/>
                <a:cs typeface="Garamond"/>
                <a:sym typeface="Garamond"/>
              </a:rPr>
              <a:t> if they had at least 5 likes or 5 favorites.</a:t>
            </a:r>
          </a:p>
          <a:p>
            <a:pPr marL="0" marR="0" lvl="0" indent="0" algn="l" rtl="0">
              <a:lnSpc>
                <a:spcPct val="100000"/>
              </a:lnSpc>
              <a:spcBef>
                <a:spcPts val="0"/>
              </a:spcBef>
              <a:spcAft>
                <a:spcPts val="0"/>
              </a:spcAft>
              <a:buClr>
                <a:schemeClr val="dk1"/>
              </a:buClr>
              <a:buFont typeface="Times New Roman"/>
              <a:buNone/>
            </a:pPr>
            <a:endParaRPr sz="2600" b="0" i="0" u="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Natural Language Processing techniques within Python were used to process the text. Supervised Learning Models including a naïve Bayes, </a:t>
            </a:r>
            <a:r>
              <a:rPr lang="en-US" sz="2600">
                <a:solidFill>
                  <a:schemeClr val="dk1"/>
                </a:solidFill>
                <a:latin typeface="Garamond"/>
                <a:ea typeface="Garamond"/>
                <a:cs typeface="Garamond"/>
                <a:sym typeface="Garamond"/>
              </a:rPr>
              <a:t>l</a:t>
            </a:r>
            <a:r>
              <a:rPr lang="en-US" sz="2600" b="0" i="0" u="none">
                <a:solidFill>
                  <a:schemeClr val="dk1"/>
                </a:solidFill>
                <a:latin typeface="Garamond"/>
                <a:ea typeface="Garamond"/>
                <a:cs typeface="Garamond"/>
                <a:sym typeface="Garamond"/>
              </a:rPr>
              <a:t>ogistic </a:t>
            </a:r>
            <a:r>
              <a:rPr lang="en-US" sz="2600">
                <a:solidFill>
                  <a:schemeClr val="dk1"/>
                </a:solidFill>
                <a:latin typeface="Garamond"/>
                <a:ea typeface="Garamond"/>
                <a:cs typeface="Garamond"/>
                <a:sym typeface="Garamond"/>
              </a:rPr>
              <a:t>r</a:t>
            </a:r>
            <a:r>
              <a:rPr lang="en-US" sz="2600" b="0" i="0" u="none">
                <a:solidFill>
                  <a:schemeClr val="dk1"/>
                </a:solidFill>
                <a:latin typeface="Garamond"/>
                <a:ea typeface="Garamond"/>
                <a:cs typeface="Garamond"/>
                <a:sym typeface="Garamond"/>
              </a:rPr>
              <a:t>egression and k-</a:t>
            </a:r>
            <a:r>
              <a:rPr lang="en-US" sz="2600">
                <a:solidFill>
                  <a:schemeClr val="dk1"/>
                </a:solidFill>
                <a:latin typeface="Garamond"/>
                <a:ea typeface="Garamond"/>
                <a:cs typeface="Garamond"/>
                <a:sym typeface="Garamond"/>
              </a:rPr>
              <a:t>n</a:t>
            </a:r>
            <a:r>
              <a:rPr lang="en-US" sz="2600" b="0" i="0" u="none">
                <a:solidFill>
                  <a:schemeClr val="dk1"/>
                </a:solidFill>
                <a:latin typeface="Garamond"/>
                <a:ea typeface="Garamond"/>
                <a:cs typeface="Garamond"/>
                <a:sym typeface="Garamond"/>
              </a:rPr>
              <a:t>earest </a:t>
            </a:r>
            <a:r>
              <a:rPr lang="en-US" sz="2600">
                <a:solidFill>
                  <a:schemeClr val="dk1"/>
                </a:solidFill>
                <a:latin typeface="Garamond"/>
                <a:ea typeface="Garamond"/>
                <a:cs typeface="Garamond"/>
                <a:sym typeface="Garamond"/>
              </a:rPr>
              <a:t>n</a:t>
            </a:r>
            <a:r>
              <a:rPr lang="en-US" sz="2600" b="0" i="0" u="none">
                <a:solidFill>
                  <a:schemeClr val="dk1"/>
                </a:solidFill>
                <a:latin typeface="Garamond"/>
                <a:ea typeface="Garamond"/>
                <a:cs typeface="Garamond"/>
                <a:sym typeface="Garamond"/>
              </a:rPr>
              <a:t>eighbor classifiers were used to predict whether certain words in the Tweet were particular to a municipality. Changes in total Tweets over time were also observed. </a:t>
            </a:r>
          </a:p>
        </p:txBody>
      </p:sp>
      <p:sp>
        <p:nvSpPr>
          <p:cNvPr id="540" name="Shape 540"/>
          <p:cNvSpPr txBox="1"/>
          <p:nvPr/>
        </p:nvSpPr>
        <p:spPr>
          <a:xfrm>
            <a:off x="1974850" y="23952200"/>
            <a:ext cx="9066211" cy="8302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400" b="1" i="0" u="none">
                <a:solidFill>
                  <a:schemeClr val="dk1"/>
                </a:solidFill>
                <a:latin typeface="Garamond"/>
                <a:ea typeface="Garamond"/>
                <a:cs typeface="Garamond"/>
                <a:sym typeface="Garamond"/>
              </a:rPr>
              <a:t>Figure 2</a:t>
            </a:r>
            <a:r>
              <a:rPr lang="en-US" sz="2400" b="0" i="0" u="none">
                <a:solidFill>
                  <a:schemeClr val="dk1"/>
                </a:solidFill>
                <a:latin typeface="Garamond"/>
                <a:ea typeface="Garamond"/>
                <a:cs typeface="Garamond"/>
                <a:sym typeface="Garamond"/>
              </a:rPr>
              <a:t>. The Supervised Learning Model takes past data and predicts whether a feature will happen in the future.</a:t>
            </a:r>
          </a:p>
        </p:txBody>
      </p:sp>
      <p:sp>
        <p:nvSpPr>
          <p:cNvPr id="541" name="Shape 541"/>
          <p:cNvSpPr txBox="1"/>
          <p:nvPr/>
        </p:nvSpPr>
        <p:spPr>
          <a:xfrm>
            <a:off x="1328737" y="26627137"/>
            <a:ext cx="23598186" cy="5486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600" b="0" i="0" u="none" strike="noStrike" cap="none">
                <a:solidFill>
                  <a:schemeClr val="dk1"/>
                </a:solidFill>
                <a:latin typeface="Garamond"/>
                <a:ea typeface="Garamond"/>
                <a:cs typeface="Garamond"/>
                <a:sym typeface="Garamond"/>
              </a:rPr>
              <a:t>Andrienko, G., Andrienko, N., Bosch, B., Ertl, T,, Fuchs, G., Jankowski, P., Thom, D. (2013): Discovering Thematic Patterns in Geo-Referenced Tweets through Space-Time Visual Analytics. In: Computers in Science and Engineering, v.15(3), pp.72-82.</a:t>
            </a:r>
          </a:p>
          <a:p>
            <a:pPr marL="0" marR="0" lvl="0" indent="0" algn="l" rtl="0">
              <a:lnSpc>
                <a:spcPct val="100000"/>
              </a:lnSpc>
              <a:spcBef>
                <a:spcPts val="0"/>
              </a:spcBef>
              <a:spcAft>
                <a:spcPts val="0"/>
              </a:spcAft>
              <a:buClr>
                <a:schemeClr val="dk1"/>
              </a:buClr>
              <a:buFont typeface="Times New Roman"/>
              <a:buNone/>
            </a:pPr>
            <a:endParaRPr sz="2600" b="0" i="0" u="none"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chemeClr val="dk1"/>
              </a:buClr>
              <a:buSzPct val="25000"/>
              <a:buFont typeface="Garamond"/>
              <a:buNone/>
            </a:pPr>
            <a:r>
              <a:rPr lang="en-US" sz="2600" b="0" i="0" u="none" strike="noStrike" cap="none">
                <a:solidFill>
                  <a:schemeClr val="dk1"/>
                </a:solidFill>
                <a:latin typeface="Garamond"/>
                <a:ea typeface="Garamond"/>
                <a:cs typeface="Garamond"/>
                <a:sym typeface="Garamond"/>
              </a:rPr>
              <a:t>Cranshaw, J, Schwartz, R, Hong, J and  N. Sadeh. 2012. The  livehoods project: Utilizing social media to understand the dynamics of a city. ICWSM’12.</a:t>
            </a:r>
          </a:p>
          <a:p>
            <a:pPr marL="0" marR="0" lvl="0" indent="0" algn="l" rtl="0">
              <a:lnSpc>
                <a:spcPct val="100000"/>
              </a:lnSpc>
              <a:spcBef>
                <a:spcPts val="0"/>
              </a:spcBef>
              <a:spcAft>
                <a:spcPts val="0"/>
              </a:spcAft>
              <a:buClr>
                <a:schemeClr val="dk1"/>
              </a:buClr>
              <a:buSzPct val="25000"/>
              <a:buFont typeface="Garamond"/>
              <a:buNone/>
            </a:pPr>
            <a:r>
              <a:rPr lang="en-US" sz="2600" b="0" i="0" u="none" strike="noStrike" cap="none">
                <a:solidFill>
                  <a:schemeClr val="dk1"/>
                </a:solidFill>
                <a:latin typeface="Garamond"/>
                <a:ea typeface="Garamond"/>
                <a:cs typeface="Garamond"/>
                <a:sym typeface="Garamond"/>
              </a:rPr>
              <a:t/>
            </a:r>
            <a:br>
              <a:rPr lang="en-US" sz="2600" b="0" i="0" u="none" strike="noStrike" cap="none">
                <a:solidFill>
                  <a:schemeClr val="dk1"/>
                </a:solidFill>
                <a:latin typeface="Garamond"/>
                <a:ea typeface="Garamond"/>
                <a:cs typeface="Garamond"/>
                <a:sym typeface="Garamond"/>
              </a:rPr>
            </a:br>
            <a:r>
              <a:rPr lang="en-US" sz="2600" b="0" i="0" u="none" strike="noStrike" cap="none">
                <a:solidFill>
                  <a:schemeClr val="dk1"/>
                </a:solidFill>
                <a:latin typeface="Garamond"/>
                <a:ea typeface="Garamond"/>
                <a:cs typeface="Garamond"/>
                <a:sym typeface="Garamond"/>
              </a:rPr>
              <a:t>Korkmaz, G., J. Cadena, C. Kuhlman, A. Marathe, A. Vullikanti, N. Ramakrishnan. Combining Heterogeneous Data Sources for Civil Unrest Forecasting. ASONAM’15 Proceedings of the 2015 IEEE/ACM International Conference on Advances in Social Networks Analysis and Mining 2015, pp. 258-265.</a:t>
            </a:r>
          </a:p>
          <a:p>
            <a:pPr marL="0" marR="0" lvl="0" indent="0" algn="l" rtl="0">
              <a:lnSpc>
                <a:spcPct val="100000"/>
              </a:lnSpc>
              <a:spcBef>
                <a:spcPts val="0"/>
              </a:spcBef>
              <a:spcAft>
                <a:spcPts val="0"/>
              </a:spcAft>
              <a:buClr>
                <a:schemeClr val="dk1"/>
              </a:buClr>
              <a:buSzPct val="25000"/>
              <a:buFont typeface="Garamond"/>
              <a:buNone/>
            </a:pPr>
            <a:r>
              <a:rPr lang="en-US" sz="2600" b="0" i="0" u="none" strike="noStrike" cap="none">
                <a:solidFill>
                  <a:schemeClr val="dk1"/>
                </a:solidFill>
                <a:latin typeface="Garamond"/>
                <a:ea typeface="Garamond"/>
                <a:cs typeface="Garamond"/>
                <a:sym typeface="Garamond"/>
              </a:rPr>
              <a:t/>
            </a:r>
            <a:br>
              <a:rPr lang="en-US" sz="2600" b="0" i="0" u="none" strike="noStrike" cap="none">
                <a:solidFill>
                  <a:schemeClr val="dk1"/>
                </a:solidFill>
                <a:latin typeface="Garamond"/>
                <a:ea typeface="Garamond"/>
                <a:cs typeface="Garamond"/>
                <a:sym typeface="Garamond"/>
              </a:rPr>
            </a:br>
            <a:r>
              <a:rPr lang="en-US" sz="2600" b="0" i="0" u="none" strike="noStrike" cap="none">
                <a:solidFill>
                  <a:schemeClr val="dk1"/>
                </a:solidFill>
                <a:latin typeface="Garamond"/>
                <a:ea typeface="Garamond"/>
                <a:cs typeface="Garamond"/>
                <a:sym typeface="Garamond"/>
              </a:rPr>
              <a:t>Kounadi, O., T. Lampoltshammer, E. Groff, I. Sitko, M. Leitner. Exploring Twitter to Analyze the Public’s Reaction Patterns to Recently Reported Homicides in a London.  PLoS ONE, 10(3), e0121848. doi: 10.1371/journal.pone.0121848.</a:t>
            </a:r>
          </a:p>
          <a:p>
            <a:pPr marL="0" marR="0" lvl="0" indent="0" algn="l" rtl="0">
              <a:lnSpc>
                <a:spcPct val="100000"/>
              </a:lnSpc>
              <a:spcBef>
                <a:spcPts val="0"/>
              </a:spcBef>
              <a:spcAft>
                <a:spcPts val="0"/>
              </a:spcAft>
              <a:buClr>
                <a:schemeClr val="dk1"/>
              </a:buClr>
              <a:buSzPct val="25000"/>
              <a:buFont typeface="Garamond"/>
              <a:buNone/>
            </a:pPr>
            <a:r>
              <a:rPr lang="en-US" sz="2600" b="0" i="0" u="none" strike="noStrike" cap="none">
                <a:solidFill>
                  <a:schemeClr val="dk1"/>
                </a:solidFill>
                <a:latin typeface="Garamond"/>
                <a:ea typeface="Garamond"/>
                <a:cs typeface="Garamond"/>
                <a:sym typeface="Garamond"/>
              </a:rPr>
              <a:t/>
            </a:r>
            <a:br>
              <a:rPr lang="en-US" sz="2600" b="0" i="0" u="none" strike="noStrike" cap="none">
                <a:solidFill>
                  <a:schemeClr val="dk1"/>
                </a:solidFill>
                <a:latin typeface="Garamond"/>
                <a:ea typeface="Garamond"/>
                <a:cs typeface="Garamond"/>
                <a:sym typeface="Garamond"/>
              </a:rPr>
            </a:br>
            <a:r>
              <a:rPr lang="en-US" sz="2600" b="0" i="0" u="none" strike="noStrike" cap="none">
                <a:solidFill>
                  <a:schemeClr val="dk1"/>
                </a:solidFill>
                <a:latin typeface="Garamond"/>
                <a:ea typeface="Garamond"/>
                <a:cs typeface="Garamond"/>
                <a:sym typeface="Garamond"/>
              </a:rPr>
              <a:t>Zhao, L., T. Hua., C. Lu and I. Chen. A Topic-focused Trust Model for Twitter. Computer Communications, October 2015.</a:t>
            </a:r>
          </a:p>
          <a:p>
            <a:pPr marL="0" marR="0" lvl="0" indent="0" algn="l" rtl="0">
              <a:lnSpc>
                <a:spcPct val="100000"/>
              </a:lnSpc>
              <a:spcBef>
                <a:spcPts val="0"/>
              </a:spcBef>
              <a:spcAft>
                <a:spcPts val="0"/>
              </a:spcAft>
              <a:buClr>
                <a:schemeClr val="dk1"/>
              </a:buClr>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sp>
        <p:nvSpPr>
          <p:cNvPr id="542" name="Shape 542"/>
          <p:cNvSpPr txBox="1"/>
          <p:nvPr/>
        </p:nvSpPr>
        <p:spPr>
          <a:xfrm>
            <a:off x="13639800" y="8821725"/>
            <a:ext cx="7848600" cy="15960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Out of the approximately 1.32 million Tweets from Caracas during the studied time period, about 35% of them were related to the food shortage crisis, demonstrating the significance of the event to the citizens of Caracas.</a:t>
            </a:r>
          </a:p>
          <a:p>
            <a:pPr marL="0" marR="0" lvl="0" indent="0" algn="l" rtl="0">
              <a:lnSpc>
                <a:spcPct val="100000"/>
              </a:lnSpc>
              <a:spcBef>
                <a:spcPts val="0"/>
              </a:spcBef>
              <a:spcAft>
                <a:spcPts val="0"/>
              </a:spcAft>
              <a:buClr>
                <a:schemeClr val="dk1"/>
              </a:buClr>
              <a:buFont typeface="Times New Roman"/>
              <a:buNone/>
            </a:pPr>
            <a:endParaRPr sz="2600" b="0" i="0" u="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The most frequently used words (not included in the five original search terms) were ‘puebl’ (‘pueblo’/people), ‘distribu’ (‘distribución’/distribution), , ‘col’ (‘cola’/line), ‘medicin’ (‘medicina’/medicine), ‘compr’ (‘compra’/buy) and ‘gobiern’ (‘gobierno’/government). </a:t>
            </a:r>
          </a:p>
          <a:p>
            <a:pPr marL="0" marR="0" lvl="0" indent="0" algn="l" rtl="0">
              <a:lnSpc>
                <a:spcPct val="100000"/>
              </a:lnSpc>
              <a:spcBef>
                <a:spcPts val="0"/>
              </a:spcBef>
              <a:spcAft>
                <a:spcPts val="0"/>
              </a:spcAft>
              <a:buClr>
                <a:schemeClr val="dk1"/>
              </a:buClr>
              <a:buFont typeface="Times New Roman"/>
              <a:buNone/>
            </a:pPr>
            <a:endParaRPr sz="2600" b="0" i="0" u="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The adjective and noun search terms were two to three times more popular than the hashtags cited in the traditional media outlets across the city of Caracas except in the Libertador municipality. The term “hambre” (hungry) was the most frequently used term, followed by “alimentos” (foods), then “escasez” (shortage). The word “</a:t>
            </a:r>
            <a:r>
              <a:rPr lang="en-US" sz="2600">
                <a:solidFill>
                  <a:schemeClr val="dk1"/>
                </a:solidFill>
                <a:latin typeface="Garamond"/>
                <a:ea typeface="Garamond"/>
                <a:cs typeface="Garamond"/>
                <a:sym typeface="Garamond"/>
              </a:rPr>
              <a:t>h</a:t>
            </a:r>
            <a:r>
              <a:rPr lang="en-US" sz="2600" b="0" i="0" u="none">
                <a:solidFill>
                  <a:schemeClr val="dk1"/>
                </a:solidFill>
                <a:latin typeface="Garamond"/>
                <a:ea typeface="Garamond"/>
                <a:cs typeface="Garamond"/>
                <a:sym typeface="Garamond"/>
              </a:rPr>
              <a:t>ambre” (hunger) was the most popular in all municipalities except </a:t>
            </a:r>
            <a:r>
              <a:rPr lang="en-US" sz="2600">
                <a:solidFill>
                  <a:schemeClr val="dk1"/>
                </a:solidFill>
                <a:latin typeface="Garamond"/>
                <a:ea typeface="Garamond"/>
                <a:cs typeface="Garamond"/>
                <a:sym typeface="Garamond"/>
              </a:rPr>
              <a:t>in</a:t>
            </a:r>
            <a:r>
              <a:rPr lang="en-US" sz="2600" b="0" i="0" u="none">
                <a:solidFill>
                  <a:schemeClr val="dk1"/>
                </a:solidFill>
                <a:latin typeface="Garamond"/>
                <a:ea typeface="Garamond"/>
                <a:cs typeface="Garamond"/>
                <a:sym typeface="Garamond"/>
              </a:rPr>
              <a:t> Libertador. </a:t>
            </a:r>
          </a:p>
          <a:p>
            <a:pPr marL="0" marR="0" lvl="0" indent="0" algn="l" rtl="0">
              <a:lnSpc>
                <a:spcPct val="100000"/>
              </a:lnSpc>
              <a:spcBef>
                <a:spcPts val="0"/>
              </a:spcBef>
              <a:spcAft>
                <a:spcPts val="0"/>
              </a:spcAft>
              <a:buClr>
                <a:schemeClr val="dk1"/>
              </a:buClr>
              <a:buFont typeface="Times New Roman"/>
              <a:buNone/>
            </a:pPr>
            <a:endParaRPr sz="2600" b="0" i="0" u="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A temporal analysis was performed on the total number of filtered Tweets by month. The highest number of filtered Tweets in a month occurred in January 2015 with 632. The number of Tweets drops considerably to 66 in May 2015 and then fluctuates between 11 and 122 ea</a:t>
            </a:r>
            <a:r>
              <a:rPr lang="en-US" sz="2600">
                <a:solidFill>
                  <a:schemeClr val="dk1"/>
                </a:solidFill>
                <a:latin typeface="Garamond"/>
                <a:ea typeface="Garamond"/>
                <a:cs typeface="Garamond"/>
                <a:sym typeface="Garamond"/>
              </a:rPr>
              <a:t>ch month </a:t>
            </a:r>
            <a:r>
              <a:rPr lang="en-US" sz="2600" b="0" i="0" u="none">
                <a:solidFill>
                  <a:schemeClr val="dk1"/>
                </a:solidFill>
                <a:latin typeface="Garamond"/>
                <a:ea typeface="Garamond"/>
                <a:cs typeface="Garamond"/>
                <a:sym typeface="Garamond"/>
              </a:rPr>
              <a:t>for the remaining 16 months. The drop in Tweets is consistent with how information is diffused as time elapses after the initial start of the event - also known as </a:t>
            </a:r>
            <a:r>
              <a:rPr lang="en-US" sz="2600" b="0" i="1" u="none">
                <a:solidFill>
                  <a:schemeClr val="dk1"/>
                </a:solidFill>
                <a:latin typeface="Garamond"/>
                <a:ea typeface="Garamond"/>
                <a:cs typeface="Garamond"/>
                <a:sym typeface="Garamond"/>
              </a:rPr>
              <a:t>Immediacy</a:t>
            </a:r>
            <a:r>
              <a:rPr lang="en-US" sz="2600" b="0" i="0" u="none">
                <a:solidFill>
                  <a:schemeClr val="dk1"/>
                </a:solidFill>
                <a:latin typeface="Garamond"/>
                <a:ea typeface="Garamond"/>
                <a:cs typeface="Garamond"/>
                <a:sym typeface="Garamond"/>
              </a:rPr>
              <a:t>.</a:t>
            </a:r>
          </a:p>
          <a:p>
            <a:pPr marL="0" marR="0" lvl="0" indent="0" algn="l" rtl="0">
              <a:lnSpc>
                <a:spcPct val="100000"/>
              </a:lnSpc>
              <a:spcBef>
                <a:spcPts val="0"/>
              </a:spcBef>
              <a:spcAft>
                <a:spcPts val="0"/>
              </a:spcAft>
              <a:buClr>
                <a:schemeClr val="dk1"/>
              </a:buClr>
              <a:buFont typeface="Times New Roman"/>
              <a:buNone/>
            </a:pPr>
            <a:endParaRPr sz="2600" b="0" i="0" u="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The average 10-fold cross validation accuracy for the </a:t>
            </a:r>
            <a:r>
              <a:rPr lang="en-US" sz="2600">
                <a:solidFill>
                  <a:schemeClr val="dk1"/>
                </a:solidFill>
                <a:latin typeface="Garamond"/>
                <a:ea typeface="Garamond"/>
                <a:cs typeface="Garamond"/>
                <a:sym typeface="Garamond"/>
              </a:rPr>
              <a:t>n</a:t>
            </a:r>
            <a:r>
              <a:rPr lang="en-US" sz="2600" b="0" i="0" u="none">
                <a:solidFill>
                  <a:schemeClr val="dk1"/>
                </a:solidFill>
                <a:latin typeface="Garamond"/>
                <a:ea typeface="Garamond"/>
                <a:cs typeface="Garamond"/>
                <a:sym typeface="Garamond"/>
              </a:rPr>
              <a:t>aïve Bayes classifier is 0.383 (16.7% improvement)</a:t>
            </a:r>
            <a:r>
              <a:rPr lang="en-US" sz="2600">
                <a:solidFill>
                  <a:schemeClr val="dk1"/>
                </a:solidFill>
                <a:latin typeface="Garamond"/>
                <a:ea typeface="Garamond"/>
                <a:cs typeface="Garamond"/>
                <a:sym typeface="Garamond"/>
              </a:rPr>
              <a:t>; it is 0.448 (28.8% improvement) for the </a:t>
            </a:r>
            <a:r>
              <a:rPr lang="en-US" sz="2600" b="0" i="0" u="none">
                <a:solidFill>
                  <a:schemeClr val="dk1"/>
                </a:solidFill>
                <a:latin typeface="Garamond"/>
                <a:ea typeface="Garamond"/>
                <a:cs typeface="Garamond"/>
                <a:sym typeface="Garamond"/>
              </a:rPr>
              <a:t>Logistic regression classifier</a:t>
            </a:r>
            <a:r>
              <a:rPr lang="en-US" sz="2600">
                <a:solidFill>
                  <a:schemeClr val="dk1"/>
                </a:solidFill>
                <a:latin typeface="Garamond"/>
                <a:ea typeface="Garamond"/>
                <a:cs typeface="Garamond"/>
                <a:sym typeface="Garamond"/>
              </a:rPr>
              <a:t> </a:t>
            </a:r>
            <a:r>
              <a:rPr lang="en-US" sz="2600" b="0" i="0" u="none">
                <a:solidFill>
                  <a:schemeClr val="dk1"/>
                </a:solidFill>
                <a:latin typeface="Garamond"/>
                <a:ea typeface="Garamond"/>
                <a:cs typeface="Garamond"/>
                <a:sym typeface="Garamond"/>
              </a:rPr>
              <a:t>and it is 0.422 (24.4% improvement) for the k-nearest neighbor classifier. Since all three of these models perform better than the baseline classifier (0.32), words used in a Tweet in Caracas are signals of their municipality location. </a:t>
            </a:r>
          </a:p>
          <a:p>
            <a:pPr lvl="0" rtl="0">
              <a:lnSpc>
                <a:spcPct val="115000"/>
              </a:lnSpc>
              <a:spcBef>
                <a:spcPts val="0"/>
              </a:spcBef>
              <a:buClr>
                <a:schemeClr val="dk1"/>
              </a:buClr>
              <a:buSzPct val="42307"/>
              <a:buFont typeface="Arial"/>
              <a:buNone/>
            </a:pPr>
            <a:r>
              <a:rPr lang="en-US" sz="2600">
                <a:solidFill>
                  <a:schemeClr val="dk1"/>
                </a:solidFill>
                <a:highlight>
                  <a:srgbClr val="FFFFFF"/>
                </a:highlight>
                <a:latin typeface="Garamond"/>
                <a:ea typeface="Garamond"/>
                <a:cs typeface="Garamond"/>
                <a:sym typeface="Garamond"/>
              </a:rPr>
              <a:t>This is a significant finding that Tweet texts can be discovered at the micro / municipality level or used to predict where Tweets might occur in the future.</a:t>
            </a:r>
          </a:p>
        </p:txBody>
      </p:sp>
      <p:pic>
        <p:nvPicPr>
          <p:cNvPr id="543" name="Shape 543"/>
          <p:cNvPicPr preferRelativeResize="0"/>
          <p:nvPr/>
        </p:nvPicPr>
        <p:blipFill rotWithShape="1">
          <a:blip r:embed="rId4">
            <a:alphaModFix/>
          </a:blip>
          <a:srcRect/>
          <a:stretch/>
        </p:blipFill>
        <p:spPr>
          <a:xfrm>
            <a:off x="8953500" y="8469311"/>
            <a:ext cx="2587500" cy="2513100"/>
          </a:xfrm>
          <a:prstGeom prst="rect">
            <a:avLst/>
          </a:prstGeom>
          <a:noFill/>
          <a:ln>
            <a:noFill/>
          </a:ln>
        </p:spPr>
      </p:pic>
      <p:pic>
        <p:nvPicPr>
          <p:cNvPr id="544" name="Shape 544"/>
          <p:cNvPicPr preferRelativeResize="0"/>
          <p:nvPr/>
        </p:nvPicPr>
        <p:blipFill rotWithShape="1">
          <a:blip r:embed="rId5">
            <a:alphaModFix/>
          </a:blip>
          <a:srcRect/>
          <a:stretch/>
        </p:blipFill>
        <p:spPr>
          <a:xfrm>
            <a:off x="22202775" y="8847136"/>
            <a:ext cx="6577011" cy="3886200"/>
          </a:xfrm>
          <a:prstGeom prst="rect">
            <a:avLst/>
          </a:prstGeom>
          <a:noFill/>
          <a:ln>
            <a:noFill/>
          </a:ln>
        </p:spPr>
      </p:pic>
      <p:pic>
        <p:nvPicPr>
          <p:cNvPr id="545" name="Shape 545"/>
          <p:cNvPicPr preferRelativeResize="0"/>
          <p:nvPr/>
        </p:nvPicPr>
        <p:blipFill rotWithShape="1">
          <a:blip r:embed="rId6">
            <a:alphaModFix/>
          </a:blip>
          <a:srcRect/>
          <a:stretch/>
        </p:blipFill>
        <p:spPr>
          <a:xfrm>
            <a:off x="22021800" y="13709650"/>
            <a:ext cx="6908799" cy="4079874"/>
          </a:xfrm>
          <a:prstGeom prst="rect">
            <a:avLst/>
          </a:prstGeom>
          <a:noFill/>
          <a:ln>
            <a:noFill/>
          </a:ln>
        </p:spPr>
      </p:pic>
      <p:sp>
        <p:nvSpPr>
          <p:cNvPr id="546" name="Shape 546"/>
          <p:cNvSpPr txBox="1"/>
          <p:nvPr/>
        </p:nvSpPr>
        <p:spPr>
          <a:xfrm>
            <a:off x="1827211" y="8299450"/>
            <a:ext cx="6783386" cy="409416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Analysis of microblogs is an interesting form of highly distributed ‘social sensors’ that use Twitter users as cr</a:t>
            </a:r>
            <a:r>
              <a:rPr lang="en-US" sz="2600">
                <a:solidFill>
                  <a:schemeClr val="dk1"/>
                </a:solidFill>
                <a:latin typeface="Garamond"/>
                <a:ea typeface="Garamond"/>
                <a:cs typeface="Garamond"/>
                <a:sym typeface="Garamond"/>
              </a:rPr>
              <a:t>owdsourced </a:t>
            </a:r>
            <a:r>
              <a:rPr lang="en-US" sz="2600" b="0" i="0" u="none">
                <a:solidFill>
                  <a:schemeClr val="dk1"/>
                </a:solidFill>
                <a:latin typeface="Garamond"/>
                <a:ea typeface="Garamond"/>
                <a:cs typeface="Garamond"/>
                <a:sym typeface="Garamond"/>
              </a:rPr>
              <a:t>field reporters of events. </a:t>
            </a:r>
          </a:p>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
            </a:r>
            <a:br>
              <a:rPr lang="en-US" sz="2600" b="0" i="0" u="none">
                <a:solidFill>
                  <a:schemeClr val="dk1"/>
                </a:solidFill>
                <a:latin typeface="Garamond"/>
                <a:ea typeface="Garamond"/>
                <a:cs typeface="Garamond"/>
                <a:sym typeface="Garamond"/>
              </a:rPr>
            </a:br>
            <a:r>
              <a:rPr lang="en-US" sz="2600" b="0" i="0" u="none">
                <a:solidFill>
                  <a:schemeClr val="dk1"/>
                </a:solidFill>
                <a:latin typeface="Garamond"/>
                <a:ea typeface="Garamond"/>
                <a:cs typeface="Garamond"/>
                <a:sym typeface="Garamond"/>
              </a:rPr>
              <a:t>Food shortages in Venezuela have been prevalent since 2013 and have reached a crisis-level nationwide. The government-controlled media stopped reporting crisis details in January 2015. Social media mining (SMM) plays a critical role in countries like Venezuela.</a:t>
            </a:r>
          </a:p>
        </p:txBody>
      </p:sp>
      <p:sp>
        <p:nvSpPr>
          <p:cNvPr id="547" name="Shape 547"/>
          <p:cNvSpPr txBox="1"/>
          <p:nvPr/>
        </p:nvSpPr>
        <p:spPr>
          <a:xfrm>
            <a:off x="8832850" y="11212586"/>
            <a:ext cx="3511500" cy="1201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400" b="1" i="0" u="none">
                <a:solidFill>
                  <a:schemeClr val="dk1"/>
                </a:solidFill>
                <a:latin typeface="Garamond"/>
                <a:ea typeface="Garamond"/>
                <a:cs typeface="Garamond"/>
                <a:sym typeface="Garamond"/>
              </a:rPr>
              <a:t>Figure 1 </a:t>
            </a:r>
            <a:r>
              <a:rPr lang="en-US" sz="2400" b="0" i="0" u="none">
                <a:solidFill>
                  <a:schemeClr val="dk1"/>
                </a:solidFill>
                <a:latin typeface="Garamond"/>
                <a:ea typeface="Garamond"/>
                <a:cs typeface="Garamond"/>
                <a:sym typeface="Garamond"/>
              </a:rPr>
              <a:t>– People look through garbage for food – picture from Tweet corpus</a:t>
            </a:r>
          </a:p>
        </p:txBody>
      </p:sp>
      <p:sp>
        <p:nvSpPr>
          <p:cNvPr id="548" name="Shape 548"/>
          <p:cNvSpPr txBox="1"/>
          <p:nvPr/>
        </p:nvSpPr>
        <p:spPr>
          <a:xfrm>
            <a:off x="30889575" y="8469311"/>
            <a:ext cx="10896600" cy="96027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600" b="0" i="0" u="none">
                <a:solidFill>
                  <a:schemeClr val="dk1"/>
                </a:solidFill>
                <a:latin typeface="Garamond"/>
                <a:ea typeface="Garamond"/>
                <a:cs typeface="Garamond"/>
                <a:sym typeface="Garamond"/>
              </a:rPr>
              <a:t>SMM from this </a:t>
            </a:r>
            <a:r>
              <a:rPr lang="en-US" sz="2600">
                <a:solidFill>
                  <a:schemeClr val="dk1"/>
                </a:solidFill>
                <a:latin typeface="Garamond"/>
                <a:ea typeface="Garamond"/>
                <a:cs typeface="Garamond"/>
                <a:sym typeface="Garamond"/>
              </a:rPr>
              <a:t>research </a:t>
            </a:r>
            <a:r>
              <a:rPr lang="en-US" sz="2600" b="0" i="0" u="none">
                <a:solidFill>
                  <a:schemeClr val="dk1"/>
                </a:solidFill>
                <a:latin typeface="Garamond"/>
                <a:ea typeface="Garamond"/>
                <a:cs typeface="Garamond"/>
                <a:sym typeface="Garamond"/>
              </a:rPr>
              <a:t>can be used to help give insight into how citizens express themselves in space and time</a:t>
            </a:r>
            <a:r>
              <a:rPr lang="en-US" sz="2600" b="0" i="1" u="none">
                <a:solidFill>
                  <a:schemeClr val="dk1"/>
                </a:solidFill>
                <a:latin typeface="Garamond"/>
                <a:ea typeface="Garamond"/>
                <a:cs typeface="Garamond"/>
                <a:sym typeface="Garamond"/>
              </a:rPr>
              <a:t>.</a:t>
            </a:r>
            <a:r>
              <a:rPr lang="en-US" sz="2600" b="0" i="0" u="none">
                <a:solidFill>
                  <a:schemeClr val="dk1"/>
                </a:solidFill>
                <a:latin typeface="Garamond"/>
                <a:ea typeface="Garamond"/>
                <a:cs typeface="Garamond"/>
                <a:sym typeface="Garamond"/>
              </a:rPr>
              <a:t> Reactions to food shortage events were examined and spatiotemporal tweeting patterns were detected using Twitter hashtags and other rel</a:t>
            </a:r>
            <a:r>
              <a:rPr lang="en-US" sz="2600">
                <a:solidFill>
                  <a:schemeClr val="dk1"/>
                </a:solidFill>
                <a:latin typeface="Garamond"/>
                <a:ea typeface="Garamond"/>
                <a:cs typeface="Garamond"/>
                <a:sym typeface="Garamond"/>
              </a:rPr>
              <a:t>ated </a:t>
            </a:r>
            <a:r>
              <a:rPr lang="en-US" sz="2600" b="0" i="0" u="none">
                <a:solidFill>
                  <a:schemeClr val="dk1"/>
                </a:solidFill>
                <a:latin typeface="Garamond"/>
                <a:ea typeface="Garamond"/>
                <a:cs typeface="Garamond"/>
                <a:sym typeface="Garamond"/>
              </a:rPr>
              <a:t>Spanish terms within each of Caracas, Venezuela’s five municipalities from December 2014 </a:t>
            </a:r>
            <a:r>
              <a:rPr lang="en-US" sz="2600">
                <a:solidFill>
                  <a:schemeClr val="dk1"/>
                </a:solidFill>
                <a:latin typeface="Garamond"/>
                <a:ea typeface="Garamond"/>
                <a:cs typeface="Garamond"/>
                <a:sym typeface="Garamond"/>
              </a:rPr>
              <a:t>to </a:t>
            </a:r>
            <a:r>
              <a:rPr lang="en-US" sz="2600" b="0" i="0" u="none">
                <a:solidFill>
                  <a:schemeClr val="dk1"/>
                </a:solidFill>
                <a:latin typeface="Garamond"/>
                <a:ea typeface="Garamond"/>
                <a:cs typeface="Garamond"/>
                <a:sym typeface="Garamond"/>
              </a:rPr>
              <a:t>October 2016 using over 37,000 Spanish language Tweets.</a:t>
            </a:r>
          </a:p>
          <a:p>
            <a:pPr marL="0" marR="0" lvl="0" indent="0" algn="l" rtl="0">
              <a:lnSpc>
                <a:spcPct val="100000"/>
              </a:lnSpc>
              <a:spcBef>
                <a:spcPts val="0"/>
              </a:spcBef>
              <a:spcAft>
                <a:spcPts val="0"/>
              </a:spcAft>
              <a:buClr>
                <a:schemeClr val="dk1"/>
              </a:buClr>
              <a:buFont typeface="Garamond"/>
              <a:buNone/>
            </a:pPr>
            <a:endParaRPr sz="1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Font typeface="Garamond"/>
              <a:buNone/>
            </a:pPr>
            <a:endParaRPr sz="1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ct val="25000"/>
              <a:buFont typeface="Garamond"/>
              <a:buNone/>
            </a:pPr>
            <a:r>
              <a:rPr lang="en-US" sz="2800" b="0" i="0" u="none">
                <a:solidFill>
                  <a:schemeClr val="dk1"/>
                </a:solidFill>
                <a:latin typeface="Garamond"/>
                <a:ea typeface="Garamond"/>
                <a:cs typeface="Garamond"/>
                <a:sym typeface="Garamond"/>
              </a:rPr>
              <a:t>The research is significant because it is the first known data mining analysis of the Venezuelan food crisis using machine learning techniques. </a:t>
            </a:r>
            <a:r>
              <a:rPr lang="en-US" sz="2600">
                <a:solidFill>
                  <a:schemeClr val="dk1"/>
                </a:solidFill>
                <a:latin typeface="Garamond"/>
                <a:ea typeface="Garamond"/>
                <a:cs typeface="Garamond"/>
                <a:sym typeface="Garamond"/>
              </a:rPr>
              <a:t>The research presents a new depth of detail on this crisis by looking at the reactions from a micro/municipality level. All three of these classifiers perform better than the random or baseline classifier, indicating that words in Tweets are signals of a Caracas municipality location. </a:t>
            </a:r>
          </a:p>
          <a:p>
            <a:pPr marL="0" marR="0" lvl="0" indent="0" algn="l" rtl="0">
              <a:lnSpc>
                <a:spcPct val="100000"/>
              </a:lnSpc>
              <a:spcBef>
                <a:spcPts val="0"/>
              </a:spcBef>
              <a:spcAft>
                <a:spcPts val="0"/>
              </a:spcAft>
              <a:buClr>
                <a:schemeClr val="dk1"/>
              </a:buClr>
              <a:buFont typeface="Times New Roman"/>
              <a:buNone/>
            </a:pPr>
            <a:endParaRPr sz="2800" b="0" i="0" u="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chemeClr val="dk1"/>
              </a:buClr>
              <a:buSzPct val="25000"/>
              <a:buFont typeface="Garamond"/>
              <a:buNone/>
            </a:pPr>
            <a:r>
              <a:rPr lang="en-US" sz="2800" b="0" i="0" u="none">
                <a:solidFill>
                  <a:schemeClr val="dk1"/>
                </a:solidFill>
                <a:latin typeface="Garamond"/>
                <a:ea typeface="Garamond"/>
                <a:cs typeface="Garamond"/>
                <a:sym typeface="Garamond"/>
              </a:rPr>
              <a:t>Social scientists, researchers, policy makers,</a:t>
            </a:r>
            <a:r>
              <a:rPr lang="en-US" sz="2800">
                <a:solidFill>
                  <a:schemeClr val="dk1"/>
                </a:solidFill>
                <a:latin typeface="Garamond"/>
                <a:ea typeface="Garamond"/>
                <a:cs typeface="Garamond"/>
                <a:sym typeface="Garamond"/>
              </a:rPr>
              <a:t> governments and </a:t>
            </a:r>
            <a:r>
              <a:rPr lang="en-US" sz="2800" b="0" i="0" u="none">
                <a:solidFill>
                  <a:schemeClr val="dk1"/>
                </a:solidFill>
                <a:latin typeface="Garamond"/>
                <a:ea typeface="Garamond"/>
                <a:cs typeface="Garamond"/>
                <a:sym typeface="Garamond"/>
              </a:rPr>
              <a:t>international aid relief organizations could use the knowledge gained from this </a:t>
            </a:r>
            <a:r>
              <a:rPr lang="en-US" sz="2800">
                <a:solidFill>
                  <a:schemeClr val="dk1"/>
                </a:solidFill>
                <a:latin typeface="Garamond"/>
                <a:ea typeface="Garamond"/>
                <a:cs typeface="Garamond"/>
                <a:sym typeface="Garamond"/>
              </a:rPr>
              <a:t>data</a:t>
            </a:r>
            <a:r>
              <a:rPr lang="en-US" sz="2800" b="0" i="0" u="none">
                <a:solidFill>
                  <a:schemeClr val="dk1"/>
                </a:solidFill>
                <a:latin typeface="Garamond"/>
                <a:ea typeface="Garamond"/>
                <a:cs typeface="Garamond"/>
                <a:sym typeface="Garamond"/>
              </a:rPr>
              <a:t> to make data-driven decisions and / or fu</a:t>
            </a:r>
            <a:r>
              <a:rPr lang="en-US" sz="2800">
                <a:solidFill>
                  <a:schemeClr val="dk1"/>
                </a:solidFill>
                <a:latin typeface="Garamond"/>
                <a:ea typeface="Garamond"/>
                <a:cs typeface="Garamond"/>
                <a:sym typeface="Garamond"/>
              </a:rPr>
              <a:t>rther</a:t>
            </a:r>
            <a:r>
              <a:rPr lang="en-US" sz="2800" b="0" i="0" u="none">
                <a:solidFill>
                  <a:schemeClr val="dk1"/>
                </a:solidFill>
                <a:latin typeface="Garamond"/>
                <a:ea typeface="Garamond"/>
                <a:cs typeface="Garamond"/>
                <a:sym typeface="Garamond"/>
              </a:rPr>
              <a:t> analysis of the food shortage cr</a:t>
            </a:r>
            <a:r>
              <a:rPr lang="en-US" sz="2800">
                <a:solidFill>
                  <a:schemeClr val="dk1"/>
                </a:solidFill>
                <a:latin typeface="Garamond"/>
                <a:ea typeface="Garamond"/>
                <a:cs typeface="Garamond"/>
                <a:sym typeface="Garamond"/>
              </a:rPr>
              <a:t>isis </a:t>
            </a:r>
            <a:r>
              <a:rPr lang="en-US" sz="2800" b="0" i="0" u="none">
                <a:solidFill>
                  <a:schemeClr val="dk1"/>
                </a:solidFill>
                <a:latin typeface="Garamond"/>
                <a:ea typeface="Garamond"/>
                <a:cs typeface="Garamond"/>
                <a:sym typeface="Garamond"/>
              </a:rPr>
              <a:t>at a city-wide or municipality level.</a:t>
            </a:r>
          </a:p>
        </p:txBody>
      </p:sp>
      <p:sp>
        <p:nvSpPr>
          <p:cNvPr id="549" name="Shape 549"/>
          <p:cNvSpPr txBox="1"/>
          <p:nvPr/>
        </p:nvSpPr>
        <p:spPr>
          <a:xfrm>
            <a:off x="26289000" y="27127200"/>
            <a:ext cx="15468600" cy="1938300"/>
          </a:xfrm>
          <a:prstGeom prst="rect">
            <a:avLst/>
          </a:prstGeom>
          <a:noFill/>
          <a:ln>
            <a:noFill/>
          </a:ln>
        </p:spPr>
        <p:txBody>
          <a:bodyPr lIns="91425" tIns="45700" rIns="91425" bIns="45700" anchor="t" anchorCtr="0">
            <a:noAutofit/>
          </a:bodyPr>
          <a:lstStyle/>
          <a:p>
            <a:pPr lvl="0" rtl="0">
              <a:lnSpc>
                <a:spcPct val="115000"/>
              </a:lnSpc>
              <a:spcBef>
                <a:spcPts val="0"/>
              </a:spcBef>
              <a:spcAft>
                <a:spcPts val="600"/>
              </a:spcAft>
              <a:buClr>
                <a:schemeClr val="dk1"/>
              </a:buClr>
              <a:buSzPct val="42307"/>
              <a:buFont typeface="Arial"/>
              <a:buNone/>
            </a:pPr>
            <a:r>
              <a:rPr lang="en-US" sz="2600">
                <a:solidFill>
                  <a:schemeClr val="dk1"/>
                </a:solidFill>
                <a:latin typeface="Garamond"/>
                <a:ea typeface="Garamond"/>
                <a:cs typeface="Garamond"/>
                <a:sym typeface="Garamond"/>
              </a:rPr>
              <a:t>There are several opportunities to build upon this research in the future, including an analysis of the pictures extracted from this Twitter corpus. Future research could try to answer if particular search terms are more prevalent in certain locations</a:t>
            </a:r>
          </a:p>
          <a:p>
            <a:pPr lvl="0" rtl="0">
              <a:lnSpc>
                <a:spcPct val="115000"/>
              </a:lnSpc>
              <a:spcBef>
                <a:spcPts val="0"/>
              </a:spcBef>
              <a:spcAft>
                <a:spcPts val="600"/>
              </a:spcAft>
              <a:buClr>
                <a:schemeClr val="dk1"/>
              </a:buClr>
              <a:buSzPct val="110000"/>
              <a:buFont typeface="Arial"/>
              <a:buNone/>
            </a:pPr>
            <a:r>
              <a:rPr lang="en-US" sz="1000">
                <a:solidFill>
                  <a:schemeClr val="dk1"/>
                </a:solidFill>
                <a:latin typeface="Times New Roman"/>
                <a:ea typeface="Times New Roman"/>
                <a:cs typeface="Times New Roman"/>
                <a:sym typeface="Times New Roman"/>
              </a:rPr>
              <a:t> </a:t>
            </a:r>
          </a:p>
          <a:p>
            <a:pPr lvl="0" rtl="0">
              <a:lnSpc>
                <a:spcPct val="115000"/>
              </a:lnSpc>
              <a:spcBef>
                <a:spcPts val="0"/>
              </a:spcBef>
              <a:spcAft>
                <a:spcPts val="600"/>
              </a:spcAft>
              <a:buClr>
                <a:schemeClr val="dk1"/>
              </a:buClr>
              <a:buSzPct val="42307"/>
              <a:buFont typeface="Arial"/>
              <a:buNone/>
            </a:pPr>
            <a:r>
              <a:rPr lang="en-US" sz="2600">
                <a:solidFill>
                  <a:schemeClr val="dk1"/>
                </a:solidFill>
                <a:latin typeface="Garamond"/>
                <a:ea typeface="Garamond"/>
                <a:cs typeface="Garamond"/>
                <a:sym typeface="Garamond"/>
              </a:rPr>
              <a:t>Future research could also be done on the adoption of hashtags during an event versus key search terms in South America and Venezuela to see if they differ than the usage in the rest of the world. </a:t>
            </a:r>
          </a:p>
        </p:txBody>
      </p:sp>
      <p:sp>
        <p:nvSpPr>
          <p:cNvPr id="550" name="Shape 550"/>
          <p:cNvSpPr txBox="1"/>
          <p:nvPr/>
        </p:nvSpPr>
        <p:spPr>
          <a:xfrm>
            <a:off x="22202775" y="12820650"/>
            <a:ext cx="6296025" cy="4619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400" b="1" i="0" u="none">
                <a:solidFill>
                  <a:schemeClr val="dk1"/>
                </a:solidFill>
                <a:latin typeface="Garamond"/>
                <a:ea typeface="Garamond"/>
                <a:cs typeface="Garamond"/>
                <a:sym typeface="Garamond"/>
              </a:rPr>
              <a:t>Figure 3</a:t>
            </a:r>
            <a:r>
              <a:rPr lang="en-US" sz="2400" b="0" i="0" u="none">
                <a:solidFill>
                  <a:schemeClr val="dk1"/>
                </a:solidFill>
                <a:latin typeface="Garamond"/>
                <a:ea typeface="Garamond"/>
                <a:cs typeface="Garamond"/>
                <a:sym typeface="Garamond"/>
              </a:rPr>
              <a:t>. Top words in each Caracas municipality</a:t>
            </a:r>
          </a:p>
        </p:txBody>
      </p:sp>
      <p:sp>
        <p:nvSpPr>
          <p:cNvPr id="551" name="Shape 551"/>
          <p:cNvSpPr txBox="1"/>
          <p:nvPr/>
        </p:nvSpPr>
        <p:spPr>
          <a:xfrm>
            <a:off x="22328187" y="17656175"/>
            <a:ext cx="6602411" cy="4619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400" b="1" i="0" u="none">
                <a:solidFill>
                  <a:schemeClr val="dk1"/>
                </a:solidFill>
                <a:latin typeface="Garamond"/>
                <a:ea typeface="Garamond"/>
                <a:cs typeface="Garamond"/>
                <a:sym typeface="Garamond"/>
              </a:rPr>
              <a:t>Figure 4. </a:t>
            </a:r>
            <a:r>
              <a:rPr lang="en-US" sz="2400" b="0" i="0" u="none">
                <a:solidFill>
                  <a:schemeClr val="dk1"/>
                </a:solidFill>
                <a:latin typeface="Garamond"/>
                <a:ea typeface="Garamond"/>
                <a:cs typeface="Garamond"/>
                <a:sym typeface="Garamond"/>
              </a:rPr>
              <a:t>Number of all Caracas Tweets over time</a:t>
            </a:r>
          </a:p>
        </p:txBody>
      </p:sp>
      <p:sp>
        <p:nvSpPr>
          <p:cNvPr id="552" name="Shape 552"/>
          <p:cNvSpPr txBox="1"/>
          <p:nvPr/>
        </p:nvSpPr>
        <p:spPr>
          <a:xfrm>
            <a:off x="22356762" y="23720425"/>
            <a:ext cx="7315200" cy="8302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400" b="1" i="0" u="none">
                <a:solidFill>
                  <a:schemeClr val="dk1"/>
                </a:solidFill>
                <a:latin typeface="Garamond"/>
                <a:ea typeface="Garamond"/>
                <a:cs typeface="Garamond"/>
                <a:sym typeface="Garamond"/>
              </a:rPr>
              <a:t>Figure 5. </a:t>
            </a:r>
            <a:r>
              <a:rPr lang="en-US" sz="2400" i="0" u="none">
                <a:solidFill>
                  <a:schemeClr val="dk1"/>
                </a:solidFill>
                <a:latin typeface="Garamond"/>
                <a:ea typeface="Garamond"/>
                <a:cs typeface="Garamond"/>
                <a:sym typeface="Garamond"/>
              </a:rPr>
              <a:t>Logistic Regression classifier accuracy</a:t>
            </a:r>
          </a:p>
        </p:txBody>
      </p:sp>
      <p:pic>
        <p:nvPicPr>
          <p:cNvPr id="553" name="Shape 553"/>
          <p:cNvPicPr preferRelativeResize="0"/>
          <p:nvPr/>
        </p:nvPicPr>
        <p:blipFill rotWithShape="1">
          <a:blip r:embed="rId7">
            <a:alphaModFix/>
          </a:blip>
          <a:srcRect/>
          <a:stretch/>
        </p:blipFill>
        <p:spPr>
          <a:xfrm>
            <a:off x="32084962" y="19264312"/>
            <a:ext cx="8651875" cy="4057650"/>
          </a:xfrm>
          <a:prstGeom prst="rect">
            <a:avLst/>
          </a:prstGeom>
          <a:noFill/>
          <a:ln>
            <a:noFill/>
          </a:ln>
        </p:spPr>
      </p:pic>
      <p:sp>
        <p:nvSpPr>
          <p:cNvPr id="554" name="Shape 554"/>
          <p:cNvSpPr txBox="1"/>
          <p:nvPr/>
        </p:nvSpPr>
        <p:spPr>
          <a:xfrm>
            <a:off x="32934275" y="23525162"/>
            <a:ext cx="6953249" cy="8302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Garamond"/>
              <a:buNone/>
            </a:pPr>
            <a:r>
              <a:rPr lang="en-US" sz="2400" b="1" i="0" u="none">
                <a:solidFill>
                  <a:schemeClr val="dk1"/>
                </a:solidFill>
                <a:latin typeface="Garamond"/>
                <a:ea typeface="Garamond"/>
                <a:cs typeface="Garamond"/>
                <a:sym typeface="Garamond"/>
              </a:rPr>
              <a:t>Figure 6. </a:t>
            </a:r>
            <a:r>
              <a:rPr lang="en-US" sz="2400" b="0" i="0" u="none">
                <a:solidFill>
                  <a:schemeClr val="dk1"/>
                </a:solidFill>
                <a:latin typeface="Garamond"/>
                <a:ea typeface="Garamond"/>
                <a:cs typeface="Garamond"/>
                <a:sym typeface="Garamond"/>
              </a:rPr>
              <a:t>Hungry Venezuelans cross the border into Columbia in search of food - picture from Tweet corpus</a:t>
            </a:r>
          </a:p>
        </p:txBody>
      </p:sp>
      <p:pic>
        <p:nvPicPr>
          <p:cNvPr id="555" name="Shape 555"/>
          <p:cNvPicPr preferRelativeResize="0"/>
          <p:nvPr/>
        </p:nvPicPr>
        <p:blipFill rotWithShape="1">
          <a:blip r:embed="rId8">
            <a:alphaModFix/>
          </a:blip>
          <a:srcRect/>
          <a:stretch/>
        </p:blipFill>
        <p:spPr>
          <a:xfrm>
            <a:off x="21945600" y="18942050"/>
            <a:ext cx="6743700" cy="4618036"/>
          </a:xfrm>
          <a:prstGeom prst="rect">
            <a:avLst/>
          </a:prstGeom>
          <a:noFill/>
          <a:ln>
            <a:noFill/>
          </a:ln>
        </p:spPr>
      </p:pic>
    </p:spTree>
  </p:cSld>
  <p:clrMapOvr>
    <a:masterClrMapping/>
  </p:clrMapOvr>
</p:sld>
</file>

<file path=ppt/theme/theme1.xml><?xml version="1.0" encoding="utf-8"?>
<a:theme xmlns:a="http://schemas.openxmlformats.org/drawingml/2006/main" name="3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956</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1</vt:i4>
      </vt:variant>
    </vt:vector>
  </HeadingPairs>
  <TitlesOfParts>
    <vt:vector size="20" baseType="lpstr">
      <vt:lpstr>Noto Sans Symbols</vt:lpstr>
      <vt:lpstr>Century Gothic</vt:lpstr>
      <vt:lpstr>Times New Roman</vt:lpstr>
      <vt:lpstr>Arial</vt:lpstr>
      <vt:lpstr>Garamond</vt:lpstr>
      <vt:lpstr>3_Ion Boardroom</vt:lpstr>
      <vt:lpstr>Ion Boardroom</vt:lpstr>
      <vt:lpstr>1_Ion Boardroom</vt:lpstr>
      <vt:lpstr>2_Ion Boardroom</vt:lpstr>
      <vt:lpstr>4_Ion Boardroom</vt:lpstr>
      <vt:lpstr>5_Ion Boardroom</vt:lpstr>
      <vt:lpstr>6_Ion Boardroom</vt:lpstr>
      <vt:lpstr>7_Ion Boardroom</vt:lpstr>
      <vt:lpstr>8_Ion Boardroom</vt:lpstr>
      <vt:lpstr>9_Ion Boardroom</vt:lpstr>
      <vt:lpstr>10_Ion Boardroom</vt:lpstr>
      <vt:lpstr>11_Ion Boardroom</vt:lpstr>
      <vt:lpstr>12_Ion Boardroom</vt:lpstr>
      <vt:lpstr>13_Ion Boardroom</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Kahn, Laura H.</dc:creator>
  <cp:lastModifiedBy>Kahn, Laura H.</cp:lastModifiedBy>
  <cp:revision>1</cp:revision>
  <dcterms:modified xsi:type="dcterms:W3CDTF">2016-12-13T17:07:19Z</dcterms:modified>
</cp:coreProperties>
</file>